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98" r:id="rId4"/>
    <p:sldMasterId id="2147483960" r:id="rId5"/>
    <p:sldMasterId id="2147483979" r:id="rId6"/>
    <p:sldMasterId id="2147483992" r:id="rId7"/>
    <p:sldMasterId id="2147484016" r:id="rId8"/>
    <p:sldMasterId id="2147484022" r:id="rId9"/>
  </p:sldMasterIdLst>
  <p:notesMasterIdLst>
    <p:notesMasterId r:id="rId25"/>
  </p:notesMasterIdLst>
  <p:sldIdLst>
    <p:sldId id="298" r:id="rId10"/>
    <p:sldId id="256" r:id="rId11"/>
    <p:sldId id="301" r:id="rId12"/>
    <p:sldId id="306" r:id="rId13"/>
    <p:sldId id="307" r:id="rId14"/>
    <p:sldId id="308" r:id="rId15"/>
    <p:sldId id="309" r:id="rId16"/>
    <p:sldId id="310" r:id="rId17"/>
    <p:sldId id="311" r:id="rId18"/>
    <p:sldId id="312" r:id="rId19"/>
    <p:sldId id="313" r:id="rId20"/>
    <p:sldId id="314" r:id="rId21"/>
    <p:sldId id="315" r:id="rId22"/>
    <p:sldId id="316" r:id="rId23"/>
    <p:sldId id="31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F4C"/>
    <a:srgbClr val="14452E"/>
    <a:srgbClr val="293F6F"/>
    <a:srgbClr val="21BD6F"/>
    <a:srgbClr val="358EB2"/>
    <a:srgbClr val="38853D"/>
    <a:srgbClr val="E6EA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10"/>
    <p:restoredTop sz="96327"/>
  </p:normalViewPr>
  <p:slideViewPr>
    <p:cSldViewPr snapToGrid="0" snapToObjects="1">
      <p:cViewPr varScale="1">
        <p:scale>
          <a:sx n="108" d="100"/>
          <a:sy n="108" d="100"/>
        </p:scale>
        <p:origin x="426" y="10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3E9E0A-9FD8-A446-8B57-63D39B57074F}" type="datetimeFigureOut">
              <a:rPr lang="en-US" smtClean="0"/>
              <a:t>10/2/2025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ACBAAD-4B1D-A248-AD08-260B65E92484}" type="slidenum">
              <a:rPr lang="en-US" smtClean="0"/>
              <a:t>‹#›</a:t>
            </a:fld>
            <a:endParaRPr lang="en-US"/>
          </a:p>
        </p:txBody>
      </p:sp>
    </p:spTree>
    <p:extLst>
      <p:ext uri="{BB962C8B-B14F-4D97-AF65-F5344CB8AC3E}">
        <p14:creationId xmlns:p14="http://schemas.microsoft.com/office/powerpoint/2010/main" val="3638816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Impact on teaching: 84.6 to 90.7</a:t>
            </a:r>
          </a:p>
          <a:p>
            <a:r>
              <a:rPr lang="en-US" dirty="0"/>
              <a:t>English improvement: 69.8 to 65.7</a:t>
            </a:r>
          </a:p>
          <a:p>
            <a:r>
              <a:rPr lang="en-US" dirty="0"/>
              <a:t>Ability to scaffold: 75.8 (MP) </a:t>
            </a:r>
          </a:p>
          <a:p>
            <a:r>
              <a:rPr lang="en-US" dirty="0"/>
              <a:t>Managing mixed ability classrooms: 63.8 (MP)</a:t>
            </a:r>
          </a:p>
          <a:p>
            <a:r>
              <a:rPr lang="en-US" dirty="0"/>
              <a:t>Giving feedback: 69.1 (MP)</a:t>
            </a:r>
          </a:p>
          <a:p>
            <a:r>
              <a:rPr lang="en-US" dirty="0"/>
              <a:t>Impact of PELP: 81.4 (F)</a:t>
            </a:r>
          </a:p>
          <a:p>
            <a:r>
              <a:rPr lang="en-US" dirty="0"/>
              <a:t>Impact of MT on teaching: 86.4 (F)</a:t>
            </a:r>
          </a:p>
          <a:p>
            <a:r>
              <a:rPr lang="en-US" dirty="0"/>
              <a:t>Impact on planning &amp; delivering PD activities: 72.1 (F)</a:t>
            </a:r>
          </a:p>
          <a:p>
            <a:endParaRPr lang="en-US" dirty="0"/>
          </a:p>
        </p:txBody>
      </p:sp>
      <p:sp>
        <p:nvSpPr>
          <p:cNvPr id="4" name="Slide Number Placeholder 3"/>
          <p:cNvSpPr>
            <a:spLocks noGrp="1"/>
          </p:cNvSpPr>
          <p:nvPr>
            <p:ph type="sldNum" sz="quarter" idx="5"/>
          </p:nvPr>
        </p:nvSpPr>
        <p:spPr/>
        <p:txBody>
          <a:bodyPr/>
          <a:lstStyle/>
          <a:p>
            <a:fld id="{D7ACBAAD-4B1D-A248-AD08-260B65E92484}" type="slidenum">
              <a:rPr lang="en-US" smtClean="0"/>
              <a:t>11</a:t>
            </a:fld>
            <a:endParaRPr lang="en-US"/>
          </a:p>
        </p:txBody>
      </p:sp>
    </p:spTree>
    <p:extLst>
      <p:ext uri="{BB962C8B-B14F-4D97-AF65-F5344CB8AC3E}">
        <p14:creationId xmlns:p14="http://schemas.microsoft.com/office/powerpoint/2010/main" val="3164367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E6E73-4130-1695-B757-29465EDEED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4C09C8-AAC6-B5AA-562B-2CCD29C541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454DAF-3944-5619-776B-FAC5BF84BCC0}"/>
              </a:ext>
            </a:extLst>
          </p:cNvPr>
          <p:cNvSpPr>
            <a:spLocks noGrp="1"/>
          </p:cNvSpPr>
          <p:nvPr>
            <p:ph type="body" idx="1"/>
          </p:nvPr>
        </p:nvSpPr>
        <p:spPr/>
        <p:txBody>
          <a:bodyPr/>
          <a:lstStyle/>
          <a:p>
            <a:r>
              <a:rPr lang="en-US" dirty="0"/>
              <a:t>Final survey:</a:t>
            </a:r>
          </a:p>
          <a:p>
            <a:r>
              <a:rPr lang="en-US" dirty="0"/>
              <a:t>CLT - 91.4</a:t>
            </a:r>
          </a:p>
          <a:p>
            <a:r>
              <a:rPr lang="en-US" dirty="0"/>
              <a:t>Giving clear instructions – 89.3</a:t>
            </a:r>
          </a:p>
          <a:p>
            <a:r>
              <a:rPr lang="en-US" dirty="0"/>
              <a:t>Adapting textbook activities (CARE, etc.) – 77.1</a:t>
            </a:r>
          </a:p>
          <a:p>
            <a:r>
              <a:rPr lang="en-US" dirty="0"/>
              <a:t>PBL – 56.4</a:t>
            </a:r>
          </a:p>
          <a:p>
            <a:r>
              <a:rPr lang="en-US" dirty="0"/>
              <a:t>Teaching ESP – 81.4</a:t>
            </a:r>
          </a:p>
          <a:p>
            <a:r>
              <a:rPr lang="en-US" dirty="0"/>
              <a:t>Using authentic materials – 62.1</a:t>
            </a:r>
          </a:p>
          <a:p>
            <a:r>
              <a:rPr lang="en-US" dirty="0"/>
              <a:t>Assessing students’ learning – 57.9</a:t>
            </a:r>
          </a:p>
          <a:p>
            <a:r>
              <a:rPr lang="en-US" dirty="0"/>
              <a:t>Supporting different levels – 70.7</a:t>
            </a:r>
          </a:p>
          <a:p>
            <a:r>
              <a:rPr lang="en-US" dirty="0"/>
              <a:t>Scaffolding – 81.4</a:t>
            </a:r>
          </a:p>
          <a:p>
            <a:r>
              <a:rPr lang="en-US" dirty="0"/>
              <a:t>Helping Ss become </a:t>
            </a:r>
            <a:r>
              <a:rPr lang="en-US" dirty="0" err="1"/>
              <a:t>ind’t</a:t>
            </a:r>
            <a:r>
              <a:rPr lang="en-US" dirty="0"/>
              <a:t> learners – 67.1</a:t>
            </a:r>
          </a:p>
          <a:p>
            <a:r>
              <a:rPr lang="en-US" dirty="0"/>
              <a:t>Improving English – 81.4</a:t>
            </a:r>
          </a:p>
          <a:p>
            <a:r>
              <a:rPr lang="en-US" dirty="0"/>
              <a:t>Using ed tech – 62.9</a:t>
            </a:r>
          </a:p>
          <a:p>
            <a:r>
              <a:rPr lang="en-US" dirty="0"/>
              <a:t>Using AI – 57.1</a:t>
            </a:r>
          </a:p>
          <a:p>
            <a:r>
              <a:rPr lang="en-US" dirty="0"/>
              <a:t>Responding to language errors – 58.6</a:t>
            </a:r>
          </a:p>
          <a:p>
            <a:r>
              <a:rPr lang="en-US" dirty="0"/>
              <a:t>Planning PD activities – 75</a:t>
            </a:r>
          </a:p>
        </p:txBody>
      </p:sp>
      <p:sp>
        <p:nvSpPr>
          <p:cNvPr id="4" name="Slide Number Placeholder 3">
            <a:extLst>
              <a:ext uri="{FF2B5EF4-FFF2-40B4-BE49-F238E27FC236}">
                <a16:creationId xmlns:a16="http://schemas.microsoft.com/office/drawing/2014/main" id="{05663BCE-BE1D-6DAE-EA06-D8B350FD3591}"/>
              </a:ext>
            </a:extLst>
          </p:cNvPr>
          <p:cNvSpPr>
            <a:spLocks noGrp="1"/>
          </p:cNvSpPr>
          <p:nvPr>
            <p:ph type="sldNum" sz="quarter" idx="5"/>
          </p:nvPr>
        </p:nvSpPr>
        <p:spPr/>
        <p:txBody>
          <a:bodyPr/>
          <a:lstStyle/>
          <a:p>
            <a:fld id="{D7ACBAAD-4B1D-A248-AD08-260B65E92484}" type="slidenum">
              <a:rPr lang="en-US" smtClean="0"/>
              <a:t>12</a:t>
            </a:fld>
            <a:endParaRPr lang="en-US"/>
          </a:p>
        </p:txBody>
      </p:sp>
    </p:spTree>
    <p:extLst>
      <p:ext uri="{BB962C8B-B14F-4D97-AF65-F5344CB8AC3E}">
        <p14:creationId xmlns:p14="http://schemas.microsoft.com/office/powerpoint/2010/main" val="139961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260F2-BDE1-AF2E-10CA-8D45C78755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2819FD-A651-1B6E-2C7A-06DD6E4117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741FFD-D43F-96D4-96D9-ECFA642EE094}"/>
              </a:ext>
            </a:extLst>
          </p:cNvPr>
          <p:cNvSpPr>
            <a:spLocks noGrp="1"/>
          </p:cNvSpPr>
          <p:nvPr>
            <p:ph type="body" idx="1"/>
          </p:nvPr>
        </p:nvSpPr>
        <p:spPr/>
        <p:txBody>
          <a:bodyPr/>
          <a:lstStyle/>
          <a:p>
            <a:r>
              <a:rPr lang="en-US" dirty="0"/>
              <a:t>Final survey:</a:t>
            </a:r>
          </a:p>
          <a:p>
            <a:r>
              <a:rPr lang="en-US" dirty="0"/>
              <a:t>CLT - 91.4</a:t>
            </a:r>
          </a:p>
          <a:p>
            <a:r>
              <a:rPr lang="en-US" dirty="0"/>
              <a:t>Giving clear instructions – 89.3</a:t>
            </a:r>
          </a:p>
          <a:p>
            <a:r>
              <a:rPr lang="en-US" dirty="0"/>
              <a:t>Adapting textbook activities (CARE, etc.) – 77.1</a:t>
            </a:r>
          </a:p>
          <a:p>
            <a:r>
              <a:rPr lang="en-US" dirty="0"/>
              <a:t>PBL – 56.4</a:t>
            </a:r>
          </a:p>
          <a:p>
            <a:r>
              <a:rPr lang="en-US" dirty="0"/>
              <a:t>Teaching ESP – 81.4</a:t>
            </a:r>
          </a:p>
          <a:p>
            <a:r>
              <a:rPr lang="en-US" dirty="0"/>
              <a:t>Using authentic materials – 62.1</a:t>
            </a:r>
          </a:p>
          <a:p>
            <a:r>
              <a:rPr lang="en-US" dirty="0"/>
              <a:t>Assessing students’ learning – 57.9</a:t>
            </a:r>
          </a:p>
          <a:p>
            <a:r>
              <a:rPr lang="en-US" dirty="0"/>
              <a:t>Supporting different levels – 70.7</a:t>
            </a:r>
          </a:p>
          <a:p>
            <a:r>
              <a:rPr lang="en-US" dirty="0"/>
              <a:t>Scaffolding – 81.4</a:t>
            </a:r>
          </a:p>
          <a:p>
            <a:r>
              <a:rPr lang="en-US" dirty="0"/>
              <a:t>Helping Ss become </a:t>
            </a:r>
            <a:r>
              <a:rPr lang="en-US" dirty="0" err="1"/>
              <a:t>ind’t</a:t>
            </a:r>
            <a:r>
              <a:rPr lang="en-US" dirty="0"/>
              <a:t> learners – 67.1</a:t>
            </a:r>
          </a:p>
          <a:p>
            <a:r>
              <a:rPr lang="en-US" dirty="0"/>
              <a:t>Improving English – 81.4</a:t>
            </a:r>
          </a:p>
          <a:p>
            <a:r>
              <a:rPr lang="en-US" dirty="0"/>
              <a:t>Using ed tech – 62.9</a:t>
            </a:r>
          </a:p>
          <a:p>
            <a:r>
              <a:rPr lang="en-US" dirty="0"/>
              <a:t>Using AI – 57.1</a:t>
            </a:r>
          </a:p>
          <a:p>
            <a:r>
              <a:rPr lang="en-US" dirty="0"/>
              <a:t>Responding to language errors – 58.6</a:t>
            </a:r>
          </a:p>
          <a:p>
            <a:r>
              <a:rPr lang="en-US" dirty="0"/>
              <a:t>Planning PD activities – 75</a:t>
            </a:r>
          </a:p>
        </p:txBody>
      </p:sp>
      <p:sp>
        <p:nvSpPr>
          <p:cNvPr id="4" name="Slide Number Placeholder 3">
            <a:extLst>
              <a:ext uri="{FF2B5EF4-FFF2-40B4-BE49-F238E27FC236}">
                <a16:creationId xmlns:a16="http://schemas.microsoft.com/office/drawing/2014/main" id="{97DBF8B1-C6A2-8A85-7F29-316A2541BD57}"/>
              </a:ext>
            </a:extLst>
          </p:cNvPr>
          <p:cNvSpPr>
            <a:spLocks noGrp="1"/>
          </p:cNvSpPr>
          <p:nvPr>
            <p:ph type="sldNum" sz="quarter" idx="5"/>
          </p:nvPr>
        </p:nvSpPr>
        <p:spPr/>
        <p:txBody>
          <a:bodyPr/>
          <a:lstStyle/>
          <a:p>
            <a:fld id="{D7ACBAAD-4B1D-A248-AD08-260B65E92484}" type="slidenum">
              <a:rPr lang="en-US" smtClean="0"/>
              <a:t>13</a:t>
            </a:fld>
            <a:endParaRPr lang="en-US"/>
          </a:p>
        </p:txBody>
      </p:sp>
    </p:spTree>
    <p:extLst>
      <p:ext uri="{BB962C8B-B14F-4D97-AF65-F5344CB8AC3E}">
        <p14:creationId xmlns:p14="http://schemas.microsoft.com/office/powerpoint/2010/main" val="3223215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2509213"/>
          </a:xfrm>
        </p:spPr>
        <p:txBody>
          <a:bodyPr anchor="b">
            <a:normAutofit/>
          </a:bodyPr>
          <a:lstStyle>
            <a:lvl1pPr algn="ctr">
              <a:defRPr sz="4600" baseline="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baseline="0">
                <a:solidFill>
                  <a:srgbClr val="7E768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525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Picture Placeholder 8">
            <a:extLst>
              <a:ext uri="{FF2B5EF4-FFF2-40B4-BE49-F238E27FC236}">
                <a16:creationId xmlns:a16="http://schemas.microsoft.com/office/drawing/2014/main" id="{F50634F0-1B14-6EEB-4D0E-D5E61087B86A}"/>
              </a:ext>
              <a:ext uri="{C183D7F6-B498-43B3-948B-1728B52AA6E4}">
                <adec:decorative xmlns:adec="http://schemas.microsoft.com/office/drawing/2017/decorative" val="1"/>
              </a:ext>
            </a:extLst>
          </p:cNvPr>
          <p:cNvSpPr>
            <a:spLocks noGrp="1"/>
          </p:cNvSpPr>
          <p:nvPr>
            <p:ph type="pic" sz="quarter" idx="13"/>
          </p:nvPr>
        </p:nvSpPr>
        <p:spPr>
          <a:xfrm>
            <a:off x="1184724" y="1396999"/>
            <a:ext cx="9822532" cy="2515397"/>
          </a:xfrm>
        </p:spPr>
        <p:txBody>
          <a:bodyPr>
            <a:normAutofit/>
          </a:bodyPr>
          <a:lstStyle>
            <a:lvl1pPr marL="0" indent="0" algn="ctr">
              <a:buNone/>
              <a:defRPr sz="3200"/>
            </a:lvl1pPr>
          </a:lstStyle>
          <a:p>
            <a:r>
              <a:rPr lang="en-US"/>
              <a:t>Click icon to add picture</a:t>
            </a:r>
            <a:endParaRPr lang="en-US" dirty="0"/>
          </a:p>
        </p:txBody>
      </p:sp>
    </p:spTree>
    <p:extLst>
      <p:ext uri="{BB962C8B-B14F-4D97-AF65-F5344CB8AC3E}">
        <p14:creationId xmlns:p14="http://schemas.microsoft.com/office/powerpoint/2010/main" val="346672367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74" y="1397000"/>
            <a:ext cx="10364452" cy="2639844"/>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33418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1333500"/>
            <a:ext cx="9302752" cy="22690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3" name="TextBox 12"/>
          <p:cNvSpPr txBox="1"/>
          <p:nvPr/>
        </p:nvSpPr>
        <p:spPr>
          <a:xfrm>
            <a:off x="1010554" y="14653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baseline="0" dirty="0">
                <a:solidFill>
                  <a:srgbClr val="3B8C4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baseline="0" dirty="0">
                <a:solidFill>
                  <a:srgbClr val="3B8C41"/>
                </a:solidFill>
                <a:effectLst/>
              </a:rPr>
              <a:t>”</a:t>
            </a:r>
          </a:p>
        </p:txBody>
      </p:sp>
    </p:spTree>
    <p:extLst>
      <p:ext uri="{BB962C8B-B14F-4D97-AF65-F5344CB8AC3E}">
        <p14:creationId xmlns:p14="http://schemas.microsoft.com/office/powerpoint/2010/main" val="297622868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744439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74" y="1270000"/>
            <a:ext cx="10364452" cy="113982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501900"/>
            <a:ext cx="3298976" cy="733425"/>
          </a:xfrm>
        </p:spPr>
        <p:txBody>
          <a:bodyPr anchor="b">
            <a:noAutofit/>
          </a:bodyPr>
          <a:lstStyle>
            <a:lvl1pPr marL="0" indent="0" algn="ctr">
              <a:lnSpc>
                <a:spcPct val="85000"/>
              </a:lnSpc>
              <a:buNone/>
              <a:defRPr sz="22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3327400"/>
            <a:ext cx="3298976" cy="24638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501900"/>
            <a:ext cx="3291521" cy="733425"/>
          </a:xfrm>
        </p:spPr>
        <p:txBody>
          <a:bodyPr anchor="b">
            <a:noAutofit/>
          </a:bodyPr>
          <a:lstStyle>
            <a:lvl1pPr marL="0" indent="0" algn="ctr">
              <a:lnSpc>
                <a:spcPct val="85000"/>
              </a:lnSpc>
              <a:buNone/>
              <a:defRPr sz="22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3327400"/>
            <a:ext cx="3303351" cy="24638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501900"/>
            <a:ext cx="3304928" cy="733425"/>
          </a:xfrm>
        </p:spPr>
        <p:txBody>
          <a:bodyPr anchor="b">
            <a:noAutofit/>
          </a:bodyPr>
          <a:lstStyle>
            <a:lvl1pPr marL="0" indent="0" algn="ctr">
              <a:lnSpc>
                <a:spcPct val="85000"/>
              </a:lnSpc>
              <a:buNone/>
              <a:defRPr sz="22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3327400"/>
            <a:ext cx="3304928" cy="24638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BE451C3-0FF4-47C4-B829-773ADF60F88C}" type="datetimeFigureOut">
              <a:rPr lang="en-US" smtClean="0"/>
              <a:t>10/2/2025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917340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74" y="1356974"/>
            <a:ext cx="10364452" cy="1065549"/>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303352" cy="576262"/>
          </a:xfrm>
        </p:spPr>
        <p:txBody>
          <a:bodyPr anchor="b">
            <a:noAutofit/>
          </a:bodyPr>
          <a:lstStyle>
            <a:lvl1pPr marL="0" indent="0" algn="ctr">
              <a:lnSpc>
                <a:spcPct val="85000"/>
              </a:lnSpc>
              <a:buNone/>
              <a:defRPr sz="1600" b="1" baseline="0">
                <a:solidFill>
                  <a:srgbClr val="7578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ext Placeholder 3"/>
          <p:cNvSpPr>
            <a:spLocks noGrp="1"/>
          </p:cNvSpPr>
          <p:nvPr>
            <p:ph type="body" sz="half" idx="18"/>
          </p:nvPr>
        </p:nvSpPr>
        <p:spPr>
          <a:xfrm>
            <a:off x="913774" y="4781082"/>
            <a:ext cx="3303352"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1600" b="1" baseline="0">
                <a:solidFill>
                  <a:srgbClr val="7578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1600" b="1" baseline="0">
                <a:solidFill>
                  <a:srgbClr val="7578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BE451C3-0FF4-47C4-B829-773ADF60F88C}" type="datetimeFigureOut">
              <a:rPr lang="en-US" smtClean="0"/>
              <a:t>10/2/2025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2" name="Picture Placeholder 8">
            <a:extLst>
              <a:ext uri="{FF2B5EF4-FFF2-40B4-BE49-F238E27FC236}">
                <a16:creationId xmlns:a16="http://schemas.microsoft.com/office/drawing/2014/main" id="{838248A1-5F1D-F22E-2451-DC56279756E5}"/>
              </a:ext>
              <a:ext uri="{C183D7F6-B498-43B3-948B-1728B52AA6E4}">
                <adec:decorative xmlns:adec="http://schemas.microsoft.com/office/drawing/2017/decorative" val="1"/>
              </a:ext>
            </a:extLst>
          </p:cNvPr>
          <p:cNvSpPr>
            <a:spLocks noGrp="1"/>
          </p:cNvSpPr>
          <p:nvPr>
            <p:ph type="pic" sz="quarter" idx="25"/>
          </p:nvPr>
        </p:nvSpPr>
        <p:spPr>
          <a:xfrm>
            <a:off x="7969051" y="2521833"/>
            <a:ext cx="3304928" cy="1397798"/>
          </a:xfrm>
        </p:spPr>
        <p:txBody>
          <a:bodyPr>
            <a:normAutofit/>
          </a:bodyPr>
          <a:lstStyle>
            <a:lvl1pPr marL="0" indent="0" algn="ctr">
              <a:buNone/>
              <a:defRPr sz="1600"/>
            </a:lvl1pPr>
          </a:lstStyle>
          <a:p>
            <a:r>
              <a:rPr lang="en-US"/>
              <a:t>Click icon to add picture</a:t>
            </a:r>
            <a:endParaRPr lang="en-US" dirty="0"/>
          </a:p>
        </p:txBody>
      </p:sp>
      <p:sp>
        <p:nvSpPr>
          <p:cNvPr id="6" name="Picture Placeholder 8">
            <a:extLst>
              <a:ext uri="{FF2B5EF4-FFF2-40B4-BE49-F238E27FC236}">
                <a16:creationId xmlns:a16="http://schemas.microsoft.com/office/drawing/2014/main" id="{B38401B7-017C-2CCA-8CB4-61F0FEFAEA41}"/>
              </a:ext>
              <a:ext uri="{C183D7F6-B498-43B3-948B-1728B52AA6E4}">
                <adec:decorative xmlns:adec="http://schemas.microsoft.com/office/drawing/2017/decorative" val="1"/>
              </a:ext>
            </a:extLst>
          </p:cNvPr>
          <p:cNvSpPr>
            <a:spLocks noGrp="1"/>
          </p:cNvSpPr>
          <p:nvPr>
            <p:ph type="pic" sz="quarter" idx="24"/>
          </p:nvPr>
        </p:nvSpPr>
        <p:spPr>
          <a:xfrm>
            <a:off x="4427793" y="2515949"/>
            <a:ext cx="3304928" cy="1397798"/>
          </a:xfrm>
        </p:spPr>
        <p:txBody>
          <a:bodyPr>
            <a:normAutofit/>
          </a:bodyPr>
          <a:lstStyle>
            <a:lvl1pPr marL="0" indent="0" algn="ctr">
              <a:buNone/>
              <a:defRPr sz="1600"/>
            </a:lvl1pPr>
          </a:lstStyle>
          <a:p>
            <a:r>
              <a:rPr lang="en-US"/>
              <a:t>Click icon to add picture</a:t>
            </a:r>
            <a:endParaRPr lang="en-US" dirty="0"/>
          </a:p>
        </p:txBody>
      </p:sp>
      <p:sp>
        <p:nvSpPr>
          <p:cNvPr id="7" name="Picture Placeholder 8">
            <a:extLst>
              <a:ext uri="{FF2B5EF4-FFF2-40B4-BE49-F238E27FC236}">
                <a16:creationId xmlns:a16="http://schemas.microsoft.com/office/drawing/2014/main" id="{411CB07A-56E5-E2E4-C87E-F43DD749C1B2}"/>
              </a:ext>
              <a:ext uri="{C183D7F6-B498-43B3-948B-1728B52AA6E4}">
                <adec:decorative xmlns:adec="http://schemas.microsoft.com/office/drawing/2017/decorative" val="1"/>
              </a:ext>
            </a:extLst>
          </p:cNvPr>
          <p:cNvSpPr>
            <a:spLocks noGrp="1"/>
          </p:cNvSpPr>
          <p:nvPr>
            <p:ph type="pic" sz="quarter" idx="23"/>
          </p:nvPr>
        </p:nvSpPr>
        <p:spPr>
          <a:xfrm>
            <a:off x="892489" y="2515949"/>
            <a:ext cx="3304928" cy="1397798"/>
          </a:xfrm>
        </p:spPr>
        <p:txBody>
          <a:bodyPr>
            <a:normAutofit/>
          </a:bodyPr>
          <a:lstStyle>
            <a:lvl1pPr marL="0" indent="0" algn="ctr">
              <a:buNone/>
              <a:defRPr sz="1600"/>
            </a:lvl1pPr>
          </a:lstStyle>
          <a:p>
            <a:r>
              <a:rPr lang="en-US"/>
              <a:t>Click icon to add picture</a:t>
            </a:r>
            <a:endParaRPr lang="en-US" dirty="0"/>
          </a:p>
        </p:txBody>
      </p:sp>
    </p:spTree>
    <p:extLst>
      <p:ext uri="{BB962C8B-B14F-4D97-AF65-F5344CB8AC3E}">
        <p14:creationId xmlns:p14="http://schemas.microsoft.com/office/powerpoint/2010/main" val="247314881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3775" y="1371600"/>
            <a:ext cx="10364451" cy="1369536"/>
          </a:xfrm>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741136"/>
            <a:ext cx="10364452" cy="30500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451C3-0FF4-47C4-B829-773ADF60F88C}" type="datetimeFigureOut">
              <a:rPr lang="en-US" smtClean="0"/>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045654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422400"/>
            <a:ext cx="2553326" cy="4368800"/>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1422400"/>
            <a:ext cx="7658724" cy="436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451C3-0FF4-47C4-B829-773ADF60F88C}" type="datetimeFigureOut">
              <a:rPr lang="en-US" smtClean="0"/>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557250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2509213"/>
          </a:xfrm>
        </p:spPr>
        <p:txBody>
          <a:bodyPr anchor="b">
            <a:normAutofit/>
          </a:bodyPr>
          <a:lstStyle>
            <a:lvl1pPr algn="ctr">
              <a:defRPr sz="4600" baseline="0"/>
            </a:lvl1pPr>
          </a:lstStyle>
          <a:p>
            <a:r>
              <a:rPr lang="en-US" dirty="0"/>
              <a:t>Click to edit Master title style</a:t>
            </a:r>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923F103-BC34-4FE4-A40E-EDDEECFDA5D0}" type="datetimeFigureOut">
              <a:rPr lang="en-US" smtClean="0"/>
              <a:pPr/>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634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451C3-0FF4-47C4-B829-773ADF60F88C}" type="datetimeFigureOut">
              <a:rPr lang="en-US" smtClean="0"/>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151669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451C3-0FF4-47C4-B829-773ADF60F88C}" type="datetimeFigureOut">
              <a:rPr lang="en-US" smtClean="0"/>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263145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3774" y="1358900"/>
            <a:ext cx="10351752" cy="2206482"/>
          </a:xfrm>
        </p:spPr>
        <p:txBody>
          <a:bodyPr anchor="b">
            <a:normAutofit/>
          </a:bodyPr>
          <a:lstStyle>
            <a:lvl1pPr>
              <a:defRPr sz="3600" baseline="0"/>
            </a:lvl1pPr>
          </a:lstStyle>
          <a:p>
            <a:r>
              <a:rPr lang="en-US" dirty="0"/>
              <a:t>Click to edit Master title style</a:t>
            </a:r>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2426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913775" y="1319644"/>
            <a:ext cx="10364451" cy="1356879"/>
          </a:xfrm>
        </p:spPr>
        <p:txBody>
          <a:bodyPr/>
          <a:lstStyle/>
          <a:p>
            <a:r>
              <a:rPr lang="en-US" dirty="0"/>
              <a:t>Click to edit Master title style</a:t>
            </a:r>
          </a:p>
        </p:txBody>
      </p:sp>
      <p:sp>
        <p:nvSpPr>
          <p:cNvPr id="12" name="Content Placeholder 2"/>
          <p:cNvSpPr>
            <a:spLocks noGrp="1"/>
          </p:cNvSpPr>
          <p:nvPr>
            <p:ph sz="quarter" idx="13"/>
          </p:nvPr>
        </p:nvSpPr>
        <p:spPr>
          <a:xfrm>
            <a:off x="913774" y="2768600"/>
            <a:ext cx="5106026" cy="30225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p:cNvSpPr>
            <a:spLocks noGrp="1"/>
          </p:cNvSpPr>
          <p:nvPr>
            <p:ph sz="quarter" idx="14"/>
          </p:nvPr>
        </p:nvSpPr>
        <p:spPr>
          <a:xfrm>
            <a:off x="6172200" y="2768600"/>
            <a:ext cx="5105400" cy="3022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E451C3-0FF4-47C4-B829-773ADF60F88C}" type="datetimeFigureOut">
              <a:rPr lang="en-US" smtClean="0"/>
              <a:t>10/2/2025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5063163"/>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913775" y="1298864"/>
            <a:ext cx="10364451" cy="1161760"/>
          </a:xfrm>
        </p:spPr>
        <p:txBody>
          <a:bodyPr/>
          <a:lstStyle/>
          <a:p>
            <a:r>
              <a:rPr lang="en-US" dirty="0"/>
              <a:t>Click to edit Master title style</a:t>
            </a:r>
          </a:p>
        </p:txBody>
      </p:sp>
      <p:sp>
        <p:nvSpPr>
          <p:cNvPr id="3" name="Text Placeholder 2"/>
          <p:cNvSpPr>
            <a:spLocks noGrp="1"/>
          </p:cNvSpPr>
          <p:nvPr>
            <p:ph type="body" idx="1"/>
          </p:nvPr>
        </p:nvSpPr>
        <p:spPr>
          <a:xfrm>
            <a:off x="913773" y="2552700"/>
            <a:ext cx="5106029" cy="682624"/>
          </a:xfrm>
        </p:spPr>
        <p:txBody>
          <a:bodyPr anchor="b">
            <a:noAutofit/>
          </a:bodyPr>
          <a:lstStyle>
            <a:lvl1pPr marL="0" indent="0">
              <a:lnSpc>
                <a:spcPct val="85000"/>
              </a:lnSpc>
              <a:buNone/>
              <a:defRPr sz="2200" b="1" baseline="0">
                <a:solidFill>
                  <a:srgbClr val="CAEFB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quarter" idx="13"/>
          </p:nvPr>
        </p:nvSpPr>
        <p:spPr>
          <a:xfrm>
            <a:off x="913774" y="3327400"/>
            <a:ext cx="5106027" cy="24637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199" y="2552700"/>
            <a:ext cx="5106028" cy="682624"/>
          </a:xfrm>
        </p:spPr>
        <p:txBody>
          <a:bodyPr anchor="b">
            <a:noAutofit/>
          </a:bodyPr>
          <a:lstStyle>
            <a:lvl1pPr marL="0" indent="0">
              <a:lnSpc>
                <a:spcPct val="85000"/>
              </a:lnSpc>
              <a:buNone/>
              <a:defRPr sz="2200" b="1" baseline="0">
                <a:solidFill>
                  <a:srgbClr val="CAEFB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p:cNvSpPr>
            <a:spLocks noGrp="1"/>
          </p:cNvSpPr>
          <p:nvPr>
            <p:ph sz="quarter" idx="14"/>
          </p:nvPr>
        </p:nvSpPr>
        <p:spPr>
          <a:xfrm>
            <a:off x="6172200" y="3327400"/>
            <a:ext cx="5105401" cy="24637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BE451C3-0FF4-47C4-B829-773ADF60F88C}" type="datetimeFigureOut">
              <a:rPr lang="en-US" smtClean="0"/>
              <a:t>10/2/2025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1906694"/>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3775" y="1435100"/>
            <a:ext cx="10364451" cy="16383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7AA18ACC-A947-437B-A130-35BD54FDF1E9}" type="datetimeFigureOut">
              <a:rPr lang="en-US" smtClean="0"/>
              <a:t>10/2/2025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10276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10/2/2025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32471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75" y="1397000"/>
            <a:ext cx="3935688" cy="2028824"/>
          </a:xfrm>
        </p:spPr>
        <p:txBody>
          <a:bodyPr anchor="b"/>
          <a:lstStyle>
            <a:lvl1pPr algn="ctr">
              <a:defRPr sz="3200"/>
            </a:lvl1pPr>
          </a:lstStyle>
          <a:p>
            <a:r>
              <a:rPr lang="en-US" dirty="0"/>
              <a:t>Click to edit Master title style</a:t>
            </a:r>
          </a:p>
        </p:txBody>
      </p:sp>
      <p:sp>
        <p:nvSpPr>
          <p:cNvPr id="10" name="Content Placeholder 2"/>
          <p:cNvSpPr>
            <a:spLocks noGrp="1"/>
          </p:cNvSpPr>
          <p:nvPr>
            <p:ph sz="quarter" idx="13"/>
          </p:nvPr>
        </p:nvSpPr>
        <p:spPr>
          <a:xfrm>
            <a:off x="5078062" y="1397000"/>
            <a:ext cx="6200163" cy="4394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13774" y="3517900"/>
            <a:ext cx="3935689" cy="2273300"/>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6511171"/>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74" y="1219200"/>
            <a:ext cx="5934969" cy="1876424"/>
          </a:xfrm>
        </p:spPr>
        <p:txBody>
          <a:bodyPr anchor="b"/>
          <a:lstStyle>
            <a:lvl1pPr algn="ctr">
              <a:defRPr sz="3200"/>
            </a:lvl1pPr>
          </a:lstStyle>
          <a:p>
            <a:r>
              <a:rPr lang="en-US" dirty="0"/>
              <a:t>Click to edit Master title style</a:t>
            </a:r>
          </a:p>
        </p:txBody>
      </p:sp>
      <p:sp>
        <p:nvSpPr>
          <p:cNvPr id="4" name="Text Placeholder 3"/>
          <p:cNvSpPr>
            <a:spLocks noGrp="1"/>
          </p:cNvSpPr>
          <p:nvPr>
            <p:ph type="body" sz="half" idx="2"/>
          </p:nvPr>
        </p:nvSpPr>
        <p:spPr>
          <a:xfrm>
            <a:off x="913794" y="3187700"/>
            <a:ext cx="5934949" cy="26034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Picture Placeholder 8">
            <a:extLst>
              <a:ext uri="{FF2B5EF4-FFF2-40B4-BE49-F238E27FC236}">
                <a16:creationId xmlns:a16="http://schemas.microsoft.com/office/drawing/2014/main" id="{5A567BEF-A1A4-3403-C222-6EA1B440EBCC}"/>
              </a:ext>
              <a:ext uri="{C183D7F6-B498-43B3-948B-1728B52AA6E4}">
                <adec:decorative xmlns:adec="http://schemas.microsoft.com/office/drawing/2017/decorative" val="1"/>
              </a:ext>
            </a:extLst>
          </p:cNvPr>
          <p:cNvSpPr>
            <a:spLocks noGrp="1"/>
          </p:cNvSpPr>
          <p:nvPr>
            <p:ph type="pic" sz="quarter" idx="13"/>
          </p:nvPr>
        </p:nvSpPr>
        <p:spPr>
          <a:xfrm>
            <a:off x="7424802" y="1608083"/>
            <a:ext cx="3853403" cy="4183116"/>
          </a:xfrm>
        </p:spPr>
        <p:txBody>
          <a:bodyPr>
            <a:normAutofit/>
          </a:bodyPr>
          <a:lstStyle>
            <a:lvl1pPr marL="0" indent="0">
              <a:buNone/>
              <a:defRPr sz="3200"/>
            </a:lvl1pPr>
          </a:lstStyle>
          <a:p>
            <a:r>
              <a:rPr lang="en-US" dirty="0"/>
              <a:t>Click icon to add picture</a:t>
            </a:r>
          </a:p>
        </p:txBody>
      </p:sp>
    </p:spTree>
    <p:extLst>
      <p:ext uri="{BB962C8B-B14F-4D97-AF65-F5344CB8AC3E}">
        <p14:creationId xmlns:p14="http://schemas.microsoft.com/office/powerpoint/2010/main" val="280455080"/>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Picture Placeholder 8">
            <a:extLst>
              <a:ext uri="{FF2B5EF4-FFF2-40B4-BE49-F238E27FC236}">
                <a16:creationId xmlns:a16="http://schemas.microsoft.com/office/drawing/2014/main" id="{BD43F7F8-E093-9993-FA01-C4E9E9027D3A}"/>
              </a:ext>
              <a:ext uri="{C183D7F6-B498-43B3-948B-1728B52AA6E4}">
                <adec:decorative xmlns:adec="http://schemas.microsoft.com/office/drawing/2017/decorative" val="1"/>
              </a:ext>
            </a:extLst>
          </p:cNvPr>
          <p:cNvSpPr>
            <a:spLocks noGrp="1"/>
          </p:cNvSpPr>
          <p:nvPr>
            <p:ph type="pic" sz="quarter" idx="13"/>
          </p:nvPr>
        </p:nvSpPr>
        <p:spPr>
          <a:xfrm>
            <a:off x="1184724" y="1396999"/>
            <a:ext cx="9822532" cy="2515397"/>
          </a:xfrm>
        </p:spPr>
        <p:txBody>
          <a:bodyPr>
            <a:normAutofit/>
          </a:bodyPr>
          <a:lstStyle>
            <a:lvl1pPr marL="0" indent="0" algn="ctr">
              <a:buNone/>
              <a:defRPr sz="3200"/>
            </a:lvl1pPr>
          </a:lstStyle>
          <a:p>
            <a:r>
              <a:rPr lang="en-US" dirty="0"/>
              <a:t>Click icon to add picture</a:t>
            </a:r>
          </a:p>
        </p:txBody>
      </p:sp>
    </p:spTree>
    <p:extLst>
      <p:ext uri="{BB962C8B-B14F-4D97-AF65-F5344CB8AC3E}">
        <p14:creationId xmlns:p14="http://schemas.microsoft.com/office/powerpoint/2010/main" val="2243182429"/>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74" y="1397000"/>
            <a:ext cx="10364452" cy="2639844"/>
          </a:xfrm>
        </p:spPr>
        <p:txBody>
          <a:bodyPr anchor="ctr"/>
          <a:lstStyle>
            <a:lvl1pPr algn="ctr">
              <a:defRPr sz="3200"/>
            </a:lvl1pPr>
          </a:lstStyle>
          <a:p>
            <a:r>
              <a:rPr lang="en-US" dirty="0"/>
              <a:t>Click to edit Master title style</a:t>
            </a:r>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2672494"/>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1333500"/>
            <a:ext cx="9302752" cy="2269004"/>
          </a:xfrm>
        </p:spPr>
        <p:txBody>
          <a:bodyPr anchor="ctr"/>
          <a:lstStyle>
            <a:lvl1pPr>
              <a:defRPr sz="3200"/>
            </a:lvl1pPr>
          </a:lstStyle>
          <a:p>
            <a:r>
              <a:rPr lang="en-US" dirty="0"/>
              <a:t>Click to edit Master title style</a:t>
            </a:r>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3" name="TextBox 12"/>
          <p:cNvSpPr txBox="1"/>
          <p:nvPr/>
        </p:nvSpPr>
        <p:spPr>
          <a:xfrm>
            <a:off x="1010554" y="14653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baseline="0" dirty="0">
                <a:solidFill>
                  <a:srgbClr val="CAEFBC"/>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baseline="0" dirty="0">
                <a:solidFill>
                  <a:srgbClr val="CAEFBC"/>
                </a:solidFill>
                <a:effectLst/>
              </a:rPr>
              <a:t>”</a:t>
            </a:r>
          </a:p>
        </p:txBody>
      </p:sp>
    </p:spTree>
    <p:extLst>
      <p:ext uri="{BB962C8B-B14F-4D97-AF65-F5344CB8AC3E}">
        <p14:creationId xmlns:p14="http://schemas.microsoft.com/office/powerpoint/2010/main" val="396835315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3774" y="1358900"/>
            <a:ext cx="10351752" cy="2206482"/>
          </a:xfrm>
        </p:spPr>
        <p:txBody>
          <a:bodyPr anchor="b">
            <a:normAutofit/>
          </a:bodyPr>
          <a:lstStyle>
            <a:lvl1pPr>
              <a:defRPr sz="3600" baseline="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baseline="0">
                <a:solidFill>
                  <a:srgbClr val="75787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72287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dirty="0"/>
              <a:t>Click to edit Master title style</a:t>
            </a:r>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8617019"/>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74" y="1270000"/>
            <a:ext cx="10364452" cy="1139824"/>
          </a:xfrm>
        </p:spPr>
        <p:txBody>
          <a:bodyPr/>
          <a:lstStyle/>
          <a:p>
            <a:r>
              <a:rPr lang="en-US" dirty="0"/>
              <a:t>Click to edit Master title style</a:t>
            </a:r>
          </a:p>
        </p:txBody>
      </p:sp>
      <p:sp>
        <p:nvSpPr>
          <p:cNvPr id="7" name="Text Placeholder 2"/>
          <p:cNvSpPr>
            <a:spLocks noGrp="1"/>
          </p:cNvSpPr>
          <p:nvPr>
            <p:ph type="body" idx="1"/>
          </p:nvPr>
        </p:nvSpPr>
        <p:spPr>
          <a:xfrm>
            <a:off x="913774" y="2501900"/>
            <a:ext cx="3298976" cy="733425"/>
          </a:xfrm>
        </p:spPr>
        <p:txBody>
          <a:bodyPr anchor="b">
            <a:noAutofit/>
          </a:bodyPr>
          <a:lstStyle>
            <a:lvl1pPr marL="0" indent="0" algn="ctr">
              <a:lnSpc>
                <a:spcPct val="85000"/>
              </a:lnSpc>
              <a:buNone/>
              <a:defRPr sz="2200" b="1" baseline="0">
                <a:solidFill>
                  <a:srgbClr val="CAEFB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74" y="3327400"/>
            <a:ext cx="3298976" cy="24638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ext Placeholder 4"/>
          <p:cNvSpPr>
            <a:spLocks noGrp="1"/>
          </p:cNvSpPr>
          <p:nvPr>
            <p:ph type="body" sz="quarter" idx="3"/>
          </p:nvPr>
        </p:nvSpPr>
        <p:spPr>
          <a:xfrm>
            <a:off x="4452389" y="2501900"/>
            <a:ext cx="3291521" cy="733425"/>
          </a:xfrm>
        </p:spPr>
        <p:txBody>
          <a:bodyPr anchor="b">
            <a:noAutofit/>
          </a:bodyPr>
          <a:lstStyle>
            <a:lvl1pPr marL="0" indent="0" algn="ctr">
              <a:lnSpc>
                <a:spcPct val="85000"/>
              </a:lnSpc>
              <a:buNone/>
              <a:defRPr sz="2200" b="1" baseline="0">
                <a:solidFill>
                  <a:srgbClr val="CAEFB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348" y="3327400"/>
            <a:ext cx="3303351" cy="24638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501900"/>
            <a:ext cx="3304928" cy="733425"/>
          </a:xfrm>
        </p:spPr>
        <p:txBody>
          <a:bodyPr anchor="b">
            <a:noAutofit/>
          </a:bodyPr>
          <a:lstStyle>
            <a:lvl1pPr marL="0" indent="0" algn="ctr">
              <a:lnSpc>
                <a:spcPct val="85000"/>
              </a:lnSpc>
              <a:buNone/>
              <a:defRPr sz="2200" b="1" baseline="0">
                <a:solidFill>
                  <a:srgbClr val="CAEFB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73298" y="3327400"/>
            <a:ext cx="3304928" cy="24638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BE451C3-0FF4-47C4-B829-773ADF60F88C}" type="datetimeFigureOut">
              <a:rPr lang="en-US" smtClean="0"/>
              <a:t>10/2/2025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7442250"/>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74" y="1356974"/>
            <a:ext cx="10364452" cy="1065549"/>
          </a:xfrm>
        </p:spPr>
        <p:txBody>
          <a:bodyPr/>
          <a:lstStyle/>
          <a:p>
            <a:r>
              <a:rPr lang="en-US" dirty="0"/>
              <a:t>Click to edit Master title style</a:t>
            </a:r>
          </a:p>
        </p:txBody>
      </p:sp>
      <p:sp>
        <p:nvSpPr>
          <p:cNvPr id="19" name="Text Placeholder 2"/>
          <p:cNvSpPr>
            <a:spLocks noGrp="1"/>
          </p:cNvSpPr>
          <p:nvPr>
            <p:ph type="body" idx="1"/>
          </p:nvPr>
        </p:nvSpPr>
        <p:spPr>
          <a:xfrm>
            <a:off x="913774" y="4204820"/>
            <a:ext cx="3303352" cy="576262"/>
          </a:xfrm>
        </p:spPr>
        <p:txBody>
          <a:bodyPr anchor="b">
            <a:noAutofit/>
          </a:bodyPr>
          <a:lstStyle>
            <a:lvl1pPr marL="0" indent="0" algn="ctr">
              <a:lnSpc>
                <a:spcPct val="85000"/>
              </a:lnSpc>
              <a:buNone/>
              <a:defRPr sz="1600" b="1" baseline="0">
                <a:solidFill>
                  <a:srgbClr val="CAEFB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Text Placeholder 3"/>
          <p:cNvSpPr>
            <a:spLocks noGrp="1"/>
          </p:cNvSpPr>
          <p:nvPr>
            <p:ph type="body" sz="half" idx="18"/>
          </p:nvPr>
        </p:nvSpPr>
        <p:spPr>
          <a:xfrm>
            <a:off x="913774" y="4781082"/>
            <a:ext cx="3303352"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1600" b="1" baseline="0">
                <a:solidFill>
                  <a:srgbClr val="CAEFB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1600" b="1" baseline="0">
                <a:solidFill>
                  <a:srgbClr val="CAEFB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Date Placeholder 2"/>
          <p:cNvSpPr>
            <a:spLocks noGrp="1"/>
          </p:cNvSpPr>
          <p:nvPr>
            <p:ph type="dt" sz="half" idx="10"/>
          </p:nvPr>
        </p:nvSpPr>
        <p:spPr/>
        <p:txBody>
          <a:bodyPr/>
          <a:lstStyle/>
          <a:p>
            <a:fld id="{2BE451C3-0FF4-47C4-B829-773ADF60F88C}" type="datetimeFigureOut">
              <a:rPr lang="en-US" smtClean="0"/>
              <a:t>10/2/2025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2" name="Picture Placeholder 8">
            <a:extLst>
              <a:ext uri="{FF2B5EF4-FFF2-40B4-BE49-F238E27FC236}">
                <a16:creationId xmlns:a16="http://schemas.microsoft.com/office/drawing/2014/main" id="{5E1054BC-F49E-04C1-2DE7-E32584898750}"/>
              </a:ext>
              <a:ext uri="{C183D7F6-B498-43B3-948B-1728B52AA6E4}">
                <adec:decorative xmlns:adec="http://schemas.microsoft.com/office/drawing/2017/decorative" val="1"/>
              </a:ext>
            </a:extLst>
          </p:cNvPr>
          <p:cNvSpPr>
            <a:spLocks noGrp="1"/>
          </p:cNvSpPr>
          <p:nvPr>
            <p:ph type="pic" sz="quarter" idx="25"/>
          </p:nvPr>
        </p:nvSpPr>
        <p:spPr>
          <a:xfrm>
            <a:off x="7969051" y="2521833"/>
            <a:ext cx="3304928" cy="1397798"/>
          </a:xfrm>
        </p:spPr>
        <p:txBody>
          <a:bodyPr>
            <a:normAutofit/>
          </a:bodyPr>
          <a:lstStyle>
            <a:lvl1pPr marL="0" indent="0" algn="ctr">
              <a:buNone/>
              <a:defRPr sz="1600"/>
            </a:lvl1pPr>
          </a:lstStyle>
          <a:p>
            <a:r>
              <a:rPr lang="en-US" dirty="0"/>
              <a:t>Click icon to add picture</a:t>
            </a:r>
          </a:p>
        </p:txBody>
      </p:sp>
      <p:sp>
        <p:nvSpPr>
          <p:cNvPr id="6" name="Picture Placeholder 8">
            <a:extLst>
              <a:ext uri="{FF2B5EF4-FFF2-40B4-BE49-F238E27FC236}">
                <a16:creationId xmlns:a16="http://schemas.microsoft.com/office/drawing/2014/main" id="{DF6AD822-B136-AA31-42F7-942D18C147ED}"/>
              </a:ext>
              <a:ext uri="{C183D7F6-B498-43B3-948B-1728B52AA6E4}">
                <adec:decorative xmlns:adec="http://schemas.microsoft.com/office/drawing/2017/decorative" val="1"/>
              </a:ext>
            </a:extLst>
          </p:cNvPr>
          <p:cNvSpPr>
            <a:spLocks noGrp="1"/>
          </p:cNvSpPr>
          <p:nvPr>
            <p:ph type="pic" sz="quarter" idx="24"/>
          </p:nvPr>
        </p:nvSpPr>
        <p:spPr>
          <a:xfrm>
            <a:off x="4427793" y="2515949"/>
            <a:ext cx="3304928" cy="1397798"/>
          </a:xfrm>
        </p:spPr>
        <p:txBody>
          <a:bodyPr>
            <a:normAutofit/>
          </a:bodyPr>
          <a:lstStyle>
            <a:lvl1pPr marL="0" indent="0" algn="ctr">
              <a:buNone/>
              <a:defRPr sz="1600"/>
            </a:lvl1pPr>
          </a:lstStyle>
          <a:p>
            <a:r>
              <a:rPr lang="en-US" dirty="0"/>
              <a:t>Click icon to add picture</a:t>
            </a:r>
          </a:p>
        </p:txBody>
      </p:sp>
      <p:sp>
        <p:nvSpPr>
          <p:cNvPr id="7" name="Picture Placeholder 8">
            <a:extLst>
              <a:ext uri="{FF2B5EF4-FFF2-40B4-BE49-F238E27FC236}">
                <a16:creationId xmlns:a16="http://schemas.microsoft.com/office/drawing/2014/main" id="{25AFA51B-A969-2F52-A498-2F7701752B4F}"/>
              </a:ext>
              <a:ext uri="{C183D7F6-B498-43B3-948B-1728B52AA6E4}">
                <adec:decorative xmlns:adec="http://schemas.microsoft.com/office/drawing/2017/decorative" val="1"/>
              </a:ext>
            </a:extLst>
          </p:cNvPr>
          <p:cNvSpPr>
            <a:spLocks noGrp="1"/>
          </p:cNvSpPr>
          <p:nvPr>
            <p:ph type="pic" sz="quarter" idx="23"/>
          </p:nvPr>
        </p:nvSpPr>
        <p:spPr>
          <a:xfrm>
            <a:off x="892489" y="2515949"/>
            <a:ext cx="3304928" cy="1397798"/>
          </a:xfrm>
        </p:spPr>
        <p:txBody>
          <a:bodyPr>
            <a:normAutofit/>
          </a:bodyPr>
          <a:lstStyle>
            <a:lvl1pPr marL="0" indent="0" algn="ctr">
              <a:buNone/>
              <a:defRPr sz="1600"/>
            </a:lvl1pPr>
          </a:lstStyle>
          <a:p>
            <a:r>
              <a:rPr lang="en-US" dirty="0"/>
              <a:t>Click icon to add picture</a:t>
            </a:r>
          </a:p>
        </p:txBody>
      </p:sp>
    </p:spTree>
    <p:extLst>
      <p:ext uri="{BB962C8B-B14F-4D97-AF65-F5344CB8AC3E}">
        <p14:creationId xmlns:p14="http://schemas.microsoft.com/office/powerpoint/2010/main" val="659205459"/>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3775" y="1371600"/>
            <a:ext cx="10364451" cy="1369536"/>
          </a:xfrm>
        </p:spPr>
        <p:txBody>
          <a:bodyPr/>
          <a:lstStyle/>
          <a:p>
            <a:r>
              <a:rPr lang="en-US" dirty="0"/>
              <a:t>Click to edit Master title style</a:t>
            </a:r>
          </a:p>
        </p:txBody>
      </p:sp>
      <p:sp>
        <p:nvSpPr>
          <p:cNvPr id="11" name="Vertical Text Placeholder 2"/>
          <p:cNvSpPr>
            <a:spLocks noGrp="1"/>
          </p:cNvSpPr>
          <p:nvPr>
            <p:ph type="body" orient="vert" sz="quarter" idx="13"/>
          </p:nvPr>
        </p:nvSpPr>
        <p:spPr>
          <a:xfrm>
            <a:off x="913775" y="2741136"/>
            <a:ext cx="10364452" cy="305006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BE451C3-0FF4-47C4-B829-773ADF60F88C}" type="datetimeFigureOut">
              <a:rPr lang="en-US" smtClean="0"/>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78318"/>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422400"/>
            <a:ext cx="2553326" cy="4368800"/>
          </a:xfrm>
        </p:spPr>
        <p:txBody>
          <a:bodyPr vert="eaVert"/>
          <a:lstStyle>
            <a:lvl1pPr algn="l">
              <a:defRPr/>
            </a:lvl1pPr>
          </a:lstStyle>
          <a:p>
            <a:r>
              <a:rPr lang="en-US" dirty="0"/>
              <a:t>Click to edit Master title style</a:t>
            </a:r>
          </a:p>
        </p:txBody>
      </p:sp>
      <p:sp>
        <p:nvSpPr>
          <p:cNvPr id="8" name="Vertical Text Placeholder 2"/>
          <p:cNvSpPr>
            <a:spLocks noGrp="1"/>
          </p:cNvSpPr>
          <p:nvPr>
            <p:ph type="body" orient="vert" sz="quarter" idx="13"/>
          </p:nvPr>
        </p:nvSpPr>
        <p:spPr>
          <a:xfrm>
            <a:off x="913775" y="1422400"/>
            <a:ext cx="7658724" cy="43688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BE451C3-0FF4-47C4-B829-773ADF60F88C}" type="datetimeFigureOut">
              <a:rPr lang="en-US" smtClean="0"/>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9876165"/>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81155" y="2369128"/>
            <a:ext cx="6612707" cy="1891146"/>
          </a:xfrm>
          <a:prstGeom prst="rect">
            <a:avLst/>
          </a:prstGeom>
        </p:spPr>
        <p:txBody>
          <a:bodyPr anchor="b">
            <a:noAutofit/>
          </a:bodyPr>
          <a:lstStyle>
            <a:lvl1pPr algn="r">
              <a:defRPr sz="36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081155" y="4488872"/>
            <a:ext cx="6612707" cy="1111827"/>
          </a:xfrm>
          <a:prstGeom prst="rect">
            <a:avLst/>
          </a:prstGeom>
        </p:spPr>
        <p:txBody>
          <a:bodyPr>
            <a:normAutofit/>
          </a:bodyPr>
          <a:lstStyle>
            <a:lvl1pPr marL="0" indent="0" algn="r">
              <a:buNone/>
              <a:defRPr sz="2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021637" y="5997575"/>
            <a:ext cx="2743200" cy="365125"/>
          </a:xfrm>
          <a:prstGeom prst="rect">
            <a:avLst/>
          </a:prstGeom>
        </p:spPr>
        <p:txBody>
          <a:bodyPr/>
          <a:lstStyle/>
          <a:p>
            <a:fld id="{5923F103-BC34-4FE4-A40E-EDDEECFDA5D0}" type="datetimeFigureOut">
              <a:rPr lang="en-US" smtClean="0"/>
              <a:pPr/>
              <a:t>10/2/2025</a:t>
            </a:fld>
            <a:endParaRPr lang="en-US" dirty="0"/>
          </a:p>
        </p:txBody>
      </p:sp>
      <p:sp>
        <p:nvSpPr>
          <p:cNvPr id="5" name="Footer Placeholder 4"/>
          <p:cNvSpPr>
            <a:spLocks noGrp="1"/>
          </p:cNvSpPr>
          <p:nvPr>
            <p:ph type="ftr" sz="quarter" idx="11"/>
          </p:nvPr>
        </p:nvSpPr>
        <p:spPr>
          <a:xfrm>
            <a:off x="2805545" y="5997575"/>
            <a:ext cx="5124016"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56911" y="5997575"/>
            <a:ext cx="836951"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53655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81155" y="2369128"/>
            <a:ext cx="6612707" cy="1891146"/>
          </a:xfrm>
          <a:prstGeom prst="rect">
            <a:avLst/>
          </a:prstGeom>
        </p:spPr>
        <p:txBody>
          <a:bodyPr anchor="b">
            <a:noAutofit/>
          </a:bodyPr>
          <a:lstStyle>
            <a:lvl1pPr algn="r">
              <a:defRPr sz="36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081155" y="4488872"/>
            <a:ext cx="6612707" cy="1111827"/>
          </a:xfrm>
          <a:prstGeom prst="rect">
            <a:avLst/>
          </a:prstGeom>
        </p:spPr>
        <p:txBody>
          <a:bodyPr>
            <a:normAutofit/>
          </a:bodyPr>
          <a:lstStyle>
            <a:lvl1pPr marL="0" indent="0" algn="r">
              <a:buNone/>
              <a:defRPr sz="2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021637" y="5997575"/>
            <a:ext cx="2743200" cy="365125"/>
          </a:xfrm>
          <a:prstGeom prst="rect">
            <a:avLst/>
          </a:prstGeom>
        </p:spPr>
        <p:txBody>
          <a:bodyPr/>
          <a:lstStyle/>
          <a:p>
            <a:fld id="{5923F103-BC34-4FE4-A40E-EDDEECFDA5D0}" type="datetimeFigureOut">
              <a:rPr lang="en-US" smtClean="0"/>
              <a:pPr/>
              <a:t>10/2/2025</a:t>
            </a:fld>
            <a:endParaRPr lang="en-US" dirty="0"/>
          </a:p>
        </p:txBody>
      </p:sp>
      <p:sp>
        <p:nvSpPr>
          <p:cNvPr id="5" name="Footer Placeholder 4"/>
          <p:cNvSpPr>
            <a:spLocks noGrp="1"/>
          </p:cNvSpPr>
          <p:nvPr>
            <p:ph type="ftr" sz="quarter" idx="11"/>
          </p:nvPr>
        </p:nvSpPr>
        <p:spPr>
          <a:xfrm>
            <a:off x="2805545" y="5997575"/>
            <a:ext cx="5124016"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56911" y="5997575"/>
            <a:ext cx="836951"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3067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9503" y="2369128"/>
            <a:ext cx="6791092" cy="1891146"/>
          </a:xfrm>
          <a:prstGeom prst="rect">
            <a:avLst/>
          </a:prstGeom>
        </p:spPr>
        <p:txBody>
          <a:bodyPr anchor="b">
            <a:noAutofit/>
          </a:bodyPr>
          <a:lstStyle>
            <a:lvl1pPr algn="l">
              <a:defRPr sz="36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79503" y="4488872"/>
            <a:ext cx="6791092" cy="1111827"/>
          </a:xfrm>
          <a:prstGeom prst="rect">
            <a:avLst/>
          </a:prstGeom>
        </p:spPr>
        <p:txBody>
          <a:bodyPr>
            <a:normAutofit/>
          </a:bodyPr>
          <a:lstStyle>
            <a:lvl1pPr marL="0" indent="0" algn="l">
              <a:buNone/>
              <a:defRPr sz="2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021637" y="5997575"/>
            <a:ext cx="2743200" cy="365125"/>
          </a:xfrm>
          <a:prstGeom prst="rect">
            <a:avLst/>
          </a:prstGeom>
        </p:spPr>
        <p:txBody>
          <a:bodyPr/>
          <a:lstStyle/>
          <a:p>
            <a:fld id="{5923F103-BC34-4FE4-A40E-EDDEECFDA5D0}" type="datetimeFigureOut">
              <a:rPr lang="en-US" smtClean="0"/>
              <a:pPr/>
              <a:t>10/2/2025</a:t>
            </a:fld>
            <a:endParaRPr lang="en-US" dirty="0"/>
          </a:p>
        </p:txBody>
      </p:sp>
      <p:sp>
        <p:nvSpPr>
          <p:cNvPr id="5" name="Footer Placeholder 4"/>
          <p:cNvSpPr>
            <a:spLocks noGrp="1"/>
          </p:cNvSpPr>
          <p:nvPr>
            <p:ph type="ftr" sz="quarter" idx="11"/>
          </p:nvPr>
        </p:nvSpPr>
        <p:spPr>
          <a:xfrm>
            <a:off x="479503" y="5997575"/>
            <a:ext cx="7450058"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56911" y="5997575"/>
            <a:ext cx="836951"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4990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67346" y="2369128"/>
            <a:ext cx="5326516" cy="1891146"/>
          </a:xfrm>
          <a:prstGeom prst="rect">
            <a:avLst/>
          </a:prstGeom>
        </p:spPr>
        <p:txBody>
          <a:bodyPr anchor="b">
            <a:noAutofit/>
          </a:bodyPr>
          <a:lstStyle>
            <a:lvl1pPr algn="r">
              <a:defRPr sz="36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367346" y="4488872"/>
            <a:ext cx="5326516" cy="1111827"/>
          </a:xfrm>
          <a:prstGeom prst="rect">
            <a:avLst/>
          </a:prstGeom>
        </p:spPr>
        <p:txBody>
          <a:bodyPr>
            <a:normAutofit/>
          </a:bodyPr>
          <a:lstStyle>
            <a:lvl1pPr marL="0" indent="0" algn="r">
              <a:buNone/>
              <a:defRPr sz="2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021637" y="5997575"/>
            <a:ext cx="2743200" cy="365125"/>
          </a:xfrm>
          <a:prstGeom prst="rect">
            <a:avLst/>
          </a:prstGeom>
        </p:spPr>
        <p:txBody>
          <a:bodyPr/>
          <a:lstStyle/>
          <a:p>
            <a:fld id="{5923F103-BC34-4FE4-A40E-EDDEECFDA5D0}" type="datetimeFigureOut">
              <a:rPr lang="en-US" smtClean="0"/>
              <a:pPr/>
              <a:t>10/2/2025</a:t>
            </a:fld>
            <a:endParaRPr lang="en-US" dirty="0"/>
          </a:p>
        </p:txBody>
      </p:sp>
      <p:sp>
        <p:nvSpPr>
          <p:cNvPr id="5" name="Footer Placeholder 4"/>
          <p:cNvSpPr>
            <a:spLocks noGrp="1"/>
          </p:cNvSpPr>
          <p:nvPr>
            <p:ph type="ftr" sz="quarter" idx="11"/>
          </p:nvPr>
        </p:nvSpPr>
        <p:spPr>
          <a:xfrm>
            <a:off x="5854389" y="5997575"/>
            <a:ext cx="2075171"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56911" y="5997575"/>
            <a:ext cx="836951"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17113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Tit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29352" y="2369128"/>
            <a:ext cx="6764510" cy="1891146"/>
          </a:xfrm>
          <a:prstGeom prst="rect">
            <a:avLst/>
          </a:prstGeom>
        </p:spPr>
        <p:txBody>
          <a:bodyPr anchor="b">
            <a:noAutofit/>
          </a:bodyPr>
          <a:lstStyle>
            <a:lvl1pPr algn="r">
              <a:defRPr sz="36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929352" y="4488872"/>
            <a:ext cx="6764510" cy="1111827"/>
          </a:xfrm>
          <a:prstGeom prst="rect">
            <a:avLst/>
          </a:prstGeom>
        </p:spPr>
        <p:txBody>
          <a:bodyPr>
            <a:normAutofit/>
          </a:bodyPr>
          <a:lstStyle>
            <a:lvl1pPr marL="0" indent="0" algn="r">
              <a:buNone/>
              <a:defRPr sz="2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021637" y="5997575"/>
            <a:ext cx="2743200" cy="365125"/>
          </a:xfrm>
          <a:prstGeom prst="rect">
            <a:avLst/>
          </a:prstGeom>
        </p:spPr>
        <p:txBody>
          <a:bodyPr/>
          <a:lstStyle/>
          <a:p>
            <a:fld id="{5923F103-BC34-4FE4-A40E-EDDEECFDA5D0}" type="datetimeFigureOut">
              <a:rPr lang="en-US" smtClean="0"/>
              <a:pPr/>
              <a:t>10/2/2025</a:t>
            </a:fld>
            <a:endParaRPr lang="en-US" dirty="0"/>
          </a:p>
        </p:txBody>
      </p:sp>
      <p:sp>
        <p:nvSpPr>
          <p:cNvPr id="5" name="Footer Placeholder 4"/>
          <p:cNvSpPr>
            <a:spLocks noGrp="1"/>
          </p:cNvSpPr>
          <p:nvPr>
            <p:ph type="ftr" sz="quarter" idx="11"/>
          </p:nvPr>
        </p:nvSpPr>
        <p:spPr>
          <a:xfrm>
            <a:off x="4929353" y="5997575"/>
            <a:ext cx="3000208"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56911" y="5997575"/>
            <a:ext cx="836951"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412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913775" y="1319644"/>
            <a:ext cx="10364451" cy="1356879"/>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768600"/>
            <a:ext cx="5106026" cy="3022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768600"/>
            <a:ext cx="5105400" cy="3022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E451C3-0FF4-47C4-B829-773ADF60F88C}" type="datetimeFigureOut">
              <a:rPr lang="en-US" smtClean="0"/>
              <a:t>10/2/2025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4003239"/>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81155" y="2369128"/>
            <a:ext cx="6612707" cy="1891146"/>
          </a:xfrm>
          <a:prstGeom prst="rect">
            <a:avLst/>
          </a:prstGeom>
        </p:spPr>
        <p:txBody>
          <a:bodyPr anchor="b">
            <a:noAutofit/>
          </a:bodyPr>
          <a:lstStyle>
            <a:lvl1pPr algn="r">
              <a:defRPr sz="36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081155" y="4488872"/>
            <a:ext cx="6612707" cy="1111827"/>
          </a:xfrm>
          <a:prstGeom prst="rect">
            <a:avLst/>
          </a:prstGeom>
        </p:spPr>
        <p:txBody>
          <a:bodyPr>
            <a:normAutofit/>
          </a:bodyPr>
          <a:lstStyle>
            <a:lvl1pPr marL="0" indent="0" algn="r">
              <a:buNone/>
              <a:defRPr sz="2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021637" y="5997575"/>
            <a:ext cx="2743200" cy="365125"/>
          </a:xfrm>
          <a:prstGeom prst="rect">
            <a:avLst/>
          </a:prstGeom>
        </p:spPr>
        <p:txBody>
          <a:bodyPr/>
          <a:lstStyle/>
          <a:p>
            <a:fld id="{5923F103-BC34-4FE4-A40E-EDDEECFDA5D0}" type="datetimeFigureOut">
              <a:rPr lang="en-US" smtClean="0"/>
              <a:pPr/>
              <a:t>10/2/2025</a:t>
            </a:fld>
            <a:endParaRPr lang="en-US" dirty="0"/>
          </a:p>
        </p:txBody>
      </p:sp>
      <p:sp>
        <p:nvSpPr>
          <p:cNvPr id="5" name="Footer Placeholder 4"/>
          <p:cNvSpPr>
            <a:spLocks noGrp="1"/>
          </p:cNvSpPr>
          <p:nvPr>
            <p:ph type="ftr" sz="quarter" idx="11"/>
          </p:nvPr>
        </p:nvSpPr>
        <p:spPr>
          <a:xfrm>
            <a:off x="2805545" y="5997575"/>
            <a:ext cx="5124016"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56911" y="5997575"/>
            <a:ext cx="836951"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41573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81155" y="2369128"/>
            <a:ext cx="6612707" cy="1891146"/>
          </a:xfrm>
          <a:prstGeom prst="rect">
            <a:avLst/>
          </a:prstGeom>
        </p:spPr>
        <p:txBody>
          <a:bodyPr anchor="b">
            <a:noAutofit/>
          </a:bodyPr>
          <a:lstStyle>
            <a:lvl1pPr algn="r">
              <a:defRPr sz="36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081155" y="4488872"/>
            <a:ext cx="6612707" cy="1111827"/>
          </a:xfrm>
          <a:prstGeom prst="rect">
            <a:avLst/>
          </a:prstGeom>
        </p:spPr>
        <p:txBody>
          <a:bodyPr>
            <a:normAutofit/>
          </a:bodyPr>
          <a:lstStyle>
            <a:lvl1pPr marL="0" indent="0" algn="r">
              <a:buNone/>
              <a:defRPr sz="2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021637" y="5997575"/>
            <a:ext cx="2743200" cy="365125"/>
          </a:xfrm>
          <a:prstGeom prst="rect">
            <a:avLst/>
          </a:prstGeom>
        </p:spPr>
        <p:txBody>
          <a:bodyPr/>
          <a:lstStyle/>
          <a:p>
            <a:fld id="{5923F103-BC34-4FE4-A40E-EDDEECFDA5D0}" type="datetimeFigureOut">
              <a:rPr lang="en-US" smtClean="0"/>
              <a:pPr/>
              <a:t>10/2/2025</a:t>
            </a:fld>
            <a:endParaRPr lang="en-US" dirty="0"/>
          </a:p>
        </p:txBody>
      </p:sp>
      <p:sp>
        <p:nvSpPr>
          <p:cNvPr id="5" name="Footer Placeholder 4"/>
          <p:cNvSpPr>
            <a:spLocks noGrp="1"/>
          </p:cNvSpPr>
          <p:nvPr>
            <p:ph type="ftr" sz="quarter" idx="11"/>
          </p:nvPr>
        </p:nvSpPr>
        <p:spPr>
          <a:xfrm>
            <a:off x="2805545" y="5997575"/>
            <a:ext cx="5124016"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56911" y="5997575"/>
            <a:ext cx="836951"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61514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9503" y="2369128"/>
            <a:ext cx="6791092" cy="1891146"/>
          </a:xfrm>
          <a:prstGeom prst="rect">
            <a:avLst/>
          </a:prstGeom>
        </p:spPr>
        <p:txBody>
          <a:bodyPr anchor="b">
            <a:noAutofit/>
          </a:bodyPr>
          <a:lstStyle>
            <a:lvl1pPr algn="l">
              <a:defRPr sz="36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79503" y="4488872"/>
            <a:ext cx="6791092" cy="1111827"/>
          </a:xfrm>
          <a:prstGeom prst="rect">
            <a:avLst/>
          </a:prstGeom>
        </p:spPr>
        <p:txBody>
          <a:bodyPr>
            <a:normAutofit/>
          </a:bodyPr>
          <a:lstStyle>
            <a:lvl1pPr marL="0" indent="0" algn="l">
              <a:buNone/>
              <a:defRPr sz="2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021637" y="5997575"/>
            <a:ext cx="2743200" cy="365125"/>
          </a:xfrm>
          <a:prstGeom prst="rect">
            <a:avLst/>
          </a:prstGeom>
        </p:spPr>
        <p:txBody>
          <a:bodyPr/>
          <a:lstStyle/>
          <a:p>
            <a:fld id="{5923F103-BC34-4FE4-A40E-EDDEECFDA5D0}" type="datetimeFigureOut">
              <a:rPr lang="en-US" smtClean="0"/>
              <a:pPr/>
              <a:t>10/2/2025</a:t>
            </a:fld>
            <a:endParaRPr lang="en-US" dirty="0"/>
          </a:p>
        </p:txBody>
      </p:sp>
      <p:sp>
        <p:nvSpPr>
          <p:cNvPr id="5" name="Footer Placeholder 4"/>
          <p:cNvSpPr>
            <a:spLocks noGrp="1"/>
          </p:cNvSpPr>
          <p:nvPr>
            <p:ph type="ftr" sz="quarter" idx="11"/>
          </p:nvPr>
        </p:nvSpPr>
        <p:spPr>
          <a:xfrm>
            <a:off x="479503" y="5997575"/>
            <a:ext cx="7450058"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56911" y="5997575"/>
            <a:ext cx="836951"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74674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67346" y="2369128"/>
            <a:ext cx="5326516" cy="1891146"/>
          </a:xfrm>
          <a:prstGeom prst="rect">
            <a:avLst/>
          </a:prstGeom>
        </p:spPr>
        <p:txBody>
          <a:bodyPr anchor="b">
            <a:noAutofit/>
          </a:bodyPr>
          <a:lstStyle>
            <a:lvl1pPr algn="r">
              <a:defRPr sz="36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367346" y="4488872"/>
            <a:ext cx="5326516" cy="1111827"/>
          </a:xfrm>
          <a:prstGeom prst="rect">
            <a:avLst/>
          </a:prstGeom>
        </p:spPr>
        <p:txBody>
          <a:bodyPr>
            <a:normAutofit/>
          </a:bodyPr>
          <a:lstStyle>
            <a:lvl1pPr marL="0" indent="0" algn="r">
              <a:buNone/>
              <a:defRPr sz="2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021637" y="5997575"/>
            <a:ext cx="2743200" cy="365125"/>
          </a:xfrm>
          <a:prstGeom prst="rect">
            <a:avLst/>
          </a:prstGeom>
        </p:spPr>
        <p:txBody>
          <a:bodyPr/>
          <a:lstStyle/>
          <a:p>
            <a:fld id="{5923F103-BC34-4FE4-A40E-EDDEECFDA5D0}" type="datetimeFigureOut">
              <a:rPr lang="en-US" smtClean="0"/>
              <a:pPr/>
              <a:t>10/2/2025</a:t>
            </a:fld>
            <a:endParaRPr lang="en-US" dirty="0"/>
          </a:p>
        </p:txBody>
      </p:sp>
      <p:sp>
        <p:nvSpPr>
          <p:cNvPr id="5" name="Footer Placeholder 4"/>
          <p:cNvSpPr>
            <a:spLocks noGrp="1"/>
          </p:cNvSpPr>
          <p:nvPr>
            <p:ph type="ftr" sz="quarter" idx="11"/>
          </p:nvPr>
        </p:nvSpPr>
        <p:spPr>
          <a:xfrm>
            <a:off x="5854389" y="5997575"/>
            <a:ext cx="2075171"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56911" y="5997575"/>
            <a:ext cx="836951"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2015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it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29352" y="2369128"/>
            <a:ext cx="6764510" cy="1891146"/>
          </a:xfrm>
          <a:prstGeom prst="rect">
            <a:avLst/>
          </a:prstGeom>
        </p:spPr>
        <p:txBody>
          <a:bodyPr anchor="b">
            <a:noAutofit/>
          </a:bodyPr>
          <a:lstStyle>
            <a:lvl1pPr algn="r">
              <a:defRPr sz="36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929352" y="4488872"/>
            <a:ext cx="6764510" cy="1111827"/>
          </a:xfrm>
          <a:prstGeom prst="rect">
            <a:avLst/>
          </a:prstGeom>
        </p:spPr>
        <p:txBody>
          <a:bodyPr>
            <a:normAutofit/>
          </a:bodyPr>
          <a:lstStyle>
            <a:lvl1pPr marL="0" indent="0" algn="r">
              <a:buNone/>
              <a:defRPr sz="2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021637" y="5997575"/>
            <a:ext cx="2743200" cy="365125"/>
          </a:xfrm>
          <a:prstGeom prst="rect">
            <a:avLst/>
          </a:prstGeom>
        </p:spPr>
        <p:txBody>
          <a:bodyPr/>
          <a:lstStyle/>
          <a:p>
            <a:fld id="{5923F103-BC34-4FE4-A40E-EDDEECFDA5D0}" type="datetimeFigureOut">
              <a:rPr lang="en-US" smtClean="0"/>
              <a:pPr/>
              <a:t>10/2/2025</a:t>
            </a:fld>
            <a:endParaRPr lang="en-US" dirty="0"/>
          </a:p>
        </p:txBody>
      </p:sp>
      <p:sp>
        <p:nvSpPr>
          <p:cNvPr id="5" name="Footer Placeholder 4"/>
          <p:cNvSpPr>
            <a:spLocks noGrp="1"/>
          </p:cNvSpPr>
          <p:nvPr>
            <p:ph type="ftr" sz="quarter" idx="11"/>
          </p:nvPr>
        </p:nvSpPr>
        <p:spPr>
          <a:xfrm>
            <a:off x="4929353" y="5997575"/>
            <a:ext cx="3000208"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56911" y="5997575"/>
            <a:ext cx="836951"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52832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81155" y="2369128"/>
            <a:ext cx="6612707" cy="1891146"/>
          </a:xfrm>
          <a:prstGeom prst="rect">
            <a:avLst/>
          </a:prstGeom>
        </p:spPr>
        <p:txBody>
          <a:bodyPr anchor="b">
            <a:noAutofit/>
          </a:bodyPr>
          <a:lstStyle>
            <a:lvl1pPr algn="r">
              <a:defRPr sz="36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081155" y="4488872"/>
            <a:ext cx="6612707" cy="1111827"/>
          </a:xfrm>
          <a:prstGeom prst="rect">
            <a:avLst/>
          </a:prstGeom>
        </p:spPr>
        <p:txBody>
          <a:bodyPr>
            <a:normAutofit/>
          </a:bodyPr>
          <a:lstStyle>
            <a:lvl1pPr marL="0" indent="0" algn="r">
              <a:buNone/>
              <a:defRPr sz="2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021637" y="5997575"/>
            <a:ext cx="2743200" cy="365125"/>
          </a:xfrm>
          <a:prstGeom prst="rect">
            <a:avLst/>
          </a:prstGeom>
        </p:spPr>
        <p:txBody>
          <a:bodyPr/>
          <a:lstStyle/>
          <a:p>
            <a:fld id="{5923F103-BC34-4FE4-A40E-EDDEECFDA5D0}" type="datetimeFigureOut">
              <a:rPr lang="en-US" smtClean="0"/>
              <a:pPr/>
              <a:t>10/2/2025</a:t>
            </a:fld>
            <a:endParaRPr lang="en-US" dirty="0"/>
          </a:p>
        </p:txBody>
      </p:sp>
      <p:sp>
        <p:nvSpPr>
          <p:cNvPr id="5" name="Footer Placeholder 4"/>
          <p:cNvSpPr>
            <a:spLocks noGrp="1"/>
          </p:cNvSpPr>
          <p:nvPr>
            <p:ph type="ftr" sz="quarter" idx="11"/>
          </p:nvPr>
        </p:nvSpPr>
        <p:spPr>
          <a:xfrm>
            <a:off x="2805545" y="5997575"/>
            <a:ext cx="5124016"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56911" y="5997575"/>
            <a:ext cx="836951"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60218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81155" y="2369128"/>
            <a:ext cx="6612707" cy="1891146"/>
          </a:xfrm>
          <a:prstGeom prst="rect">
            <a:avLst/>
          </a:prstGeom>
        </p:spPr>
        <p:txBody>
          <a:bodyPr anchor="b">
            <a:noAutofit/>
          </a:bodyPr>
          <a:lstStyle>
            <a:lvl1pPr algn="r">
              <a:defRPr sz="36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081155" y="4488872"/>
            <a:ext cx="6612707" cy="1111827"/>
          </a:xfrm>
          <a:prstGeom prst="rect">
            <a:avLst/>
          </a:prstGeom>
        </p:spPr>
        <p:txBody>
          <a:bodyPr>
            <a:normAutofit/>
          </a:bodyPr>
          <a:lstStyle>
            <a:lvl1pPr marL="0" indent="0" algn="r">
              <a:buNone/>
              <a:defRPr sz="2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021637" y="5997575"/>
            <a:ext cx="2743200" cy="365125"/>
          </a:xfrm>
          <a:prstGeom prst="rect">
            <a:avLst/>
          </a:prstGeom>
        </p:spPr>
        <p:txBody>
          <a:bodyPr/>
          <a:lstStyle/>
          <a:p>
            <a:fld id="{5923F103-BC34-4FE4-A40E-EDDEECFDA5D0}" type="datetimeFigureOut">
              <a:rPr lang="en-US" smtClean="0"/>
              <a:pPr/>
              <a:t>10/2/2025</a:t>
            </a:fld>
            <a:endParaRPr lang="en-US" dirty="0"/>
          </a:p>
        </p:txBody>
      </p:sp>
      <p:sp>
        <p:nvSpPr>
          <p:cNvPr id="5" name="Footer Placeholder 4"/>
          <p:cNvSpPr>
            <a:spLocks noGrp="1"/>
          </p:cNvSpPr>
          <p:nvPr>
            <p:ph type="ftr" sz="quarter" idx="11"/>
          </p:nvPr>
        </p:nvSpPr>
        <p:spPr>
          <a:xfrm>
            <a:off x="2805545" y="5997575"/>
            <a:ext cx="5124016"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56911" y="5997575"/>
            <a:ext cx="836951"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11401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9503" y="2369128"/>
            <a:ext cx="6791092" cy="1891146"/>
          </a:xfrm>
          <a:prstGeom prst="rect">
            <a:avLst/>
          </a:prstGeom>
        </p:spPr>
        <p:txBody>
          <a:bodyPr anchor="b">
            <a:noAutofit/>
          </a:bodyPr>
          <a:lstStyle>
            <a:lvl1pPr algn="l">
              <a:defRPr sz="36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79503" y="4488872"/>
            <a:ext cx="6791092" cy="1111827"/>
          </a:xfrm>
          <a:prstGeom prst="rect">
            <a:avLst/>
          </a:prstGeom>
        </p:spPr>
        <p:txBody>
          <a:bodyPr>
            <a:normAutofit/>
          </a:bodyPr>
          <a:lstStyle>
            <a:lvl1pPr marL="0" indent="0" algn="l">
              <a:buNone/>
              <a:defRPr sz="2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021637" y="5997575"/>
            <a:ext cx="2743200" cy="365125"/>
          </a:xfrm>
          <a:prstGeom prst="rect">
            <a:avLst/>
          </a:prstGeom>
        </p:spPr>
        <p:txBody>
          <a:bodyPr/>
          <a:lstStyle/>
          <a:p>
            <a:fld id="{5923F103-BC34-4FE4-A40E-EDDEECFDA5D0}" type="datetimeFigureOut">
              <a:rPr lang="en-US" smtClean="0"/>
              <a:pPr/>
              <a:t>10/2/2025</a:t>
            </a:fld>
            <a:endParaRPr lang="en-US" dirty="0"/>
          </a:p>
        </p:txBody>
      </p:sp>
      <p:sp>
        <p:nvSpPr>
          <p:cNvPr id="5" name="Footer Placeholder 4"/>
          <p:cNvSpPr>
            <a:spLocks noGrp="1"/>
          </p:cNvSpPr>
          <p:nvPr>
            <p:ph type="ftr" sz="quarter" idx="11"/>
          </p:nvPr>
        </p:nvSpPr>
        <p:spPr>
          <a:xfrm>
            <a:off x="479503" y="5997575"/>
            <a:ext cx="7450058"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56911" y="5997575"/>
            <a:ext cx="836951"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26776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67346" y="2369128"/>
            <a:ext cx="5326516" cy="1891146"/>
          </a:xfrm>
          <a:prstGeom prst="rect">
            <a:avLst/>
          </a:prstGeom>
        </p:spPr>
        <p:txBody>
          <a:bodyPr anchor="b">
            <a:noAutofit/>
          </a:bodyPr>
          <a:lstStyle>
            <a:lvl1pPr algn="r">
              <a:defRPr sz="36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367346" y="4488872"/>
            <a:ext cx="5326516" cy="1111827"/>
          </a:xfrm>
          <a:prstGeom prst="rect">
            <a:avLst/>
          </a:prstGeom>
        </p:spPr>
        <p:txBody>
          <a:bodyPr>
            <a:normAutofit/>
          </a:bodyPr>
          <a:lstStyle>
            <a:lvl1pPr marL="0" indent="0" algn="r">
              <a:buNone/>
              <a:defRPr sz="2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021637" y="5997575"/>
            <a:ext cx="2743200" cy="365125"/>
          </a:xfrm>
          <a:prstGeom prst="rect">
            <a:avLst/>
          </a:prstGeom>
        </p:spPr>
        <p:txBody>
          <a:bodyPr/>
          <a:lstStyle/>
          <a:p>
            <a:fld id="{5923F103-BC34-4FE4-A40E-EDDEECFDA5D0}" type="datetimeFigureOut">
              <a:rPr lang="en-US" smtClean="0"/>
              <a:pPr/>
              <a:t>10/2/2025</a:t>
            </a:fld>
            <a:endParaRPr lang="en-US" dirty="0"/>
          </a:p>
        </p:txBody>
      </p:sp>
      <p:sp>
        <p:nvSpPr>
          <p:cNvPr id="5" name="Footer Placeholder 4"/>
          <p:cNvSpPr>
            <a:spLocks noGrp="1"/>
          </p:cNvSpPr>
          <p:nvPr>
            <p:ph type="ftr" sz="quarter" idx="11"/>
          </p:nvPr>
        </p:nvSpPr>
        <p:spPr>
          <a:xfrm>
            <a:off x="5854389" y="5997575"/>
            <a:ext cx="2075171"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56911" y="5997575"/>
            <a:ext cx="836951"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60565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Tit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29352" y="2369128"/>
            <a:ext cx="6764510" cy="1891146"/>
          </a:xfrm>
          <a:prstGeom prst="rect">
            <a:avLst/>
          </a:prstGeom>
        </p:spPr>
        <p:txBody>
          <a:bodyPr anchor="b">
            <a:noAutofit/>
          </a:bodyPr>
          <a:lstStyle>
            <a:lvl1pPr algn="r">
              <a:defRPr sz="36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929352" y="4488872"/>
            <a:ext cx="6764510" cy="1111827"/>
          </a:xfrm>
          <a:prstGeom prst="rect">
            <a:avLst/>
          </a:prstGeom>
        </p:spPr>
        <p:txBody>
          <a:bodyPr>
            <a:normAutofit/>
          </a:bodyPr>
          <a:lstStyle>
            <a:lvl1pPr marL="0" indent="0" algn="r">
              <a:buNone/>
              <a:defRPr sz="2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021637" y="5997575"/>
            <a:ext cx="2743200" cy="365125"/>
          </a:xfrm>
          <a:prstGeom prst="rect">
            <a:avLst/>
          </a:prstGeom>
        </p:spPr>
        <p:txBody>
          <a:bodyPr/>
          <a:lstStyle/>
          <a:p>
            <a:fld id="{5923F103-BC34-4FE4-A40E-EDDEECFDA5D0}" type="datetimeFigureOut">
              <a:rPr lang="en-US" smtClean="0"/>
              <a:pPr/>
              <a:t>10/2/2025</a:t>
            </a:fld>
            <a:endParaRPr lang="en-US" dirty="0"/>
          </a:p>
        </p:txBody>
      </p:sp>
      <p:sp>
        <p:nvSpPr>
          <p:cNvPr id="5" name="Footer Placeholder 4"/>
          <p:cNvSpPr>
            <a:spLocks noGrp="1"/>
          </p:cNvSpPr>
          <p:nvPr>
            <p:ph type="ftr" sz="quarter" idx="11"/>
          </p:nvPr>
        </p:nvSpPr>
        <p:spPr>
          <a:xfrm>
            <a:off x="4929353" y="5997575"/>
            <a:ext cx="3000208"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56911" y="5997575"/>
            <a:ext cx="836951"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583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913775" y="1298864"/>
            <a:ext cx="10364451" cy="116176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3773" y="2552700"/>
            <a:ext cx="5106029" cy="682624"/>
          </a:xfrm>
        </p:spPr>
        <p:txBody>
          <a:bodyPr anchor="b">
            <a:noAutofit/>
          </a:bodyPr>
          <a:lstStyle>
            <a:lvl1pPr marL="0" indent="0">
              <a:lnSpc>
                <a:spcPct val="85000"/>
              </a:lnSpc>
              <a:buNone/>
              <a:defRPr sz="2200" b="1" baseline="0">
                <a:solidFill>
                  <a:srgbClr val="7578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327400"/>
            <a:ext cx="5106027" cy="2463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199" y="2552700"/>
            <a:ext cx="5106028" cy="682624"/>
          </a:xfrm>
        </p:spPr>
        <p:txBody>
          <a:bodyPr anchor="b">
            <a:noAutofit/>
          </a:bodyPr>
          <a:lstStyle>
            <a:lvl1pPr marL="0" indent="0">
              <a:lnSpc>
                <a:spcPct val="85000"/>
              </a:lnSpc>
              <a:buNone/>
              <a:defRPr sz="2200" b="1" baseline="0">
                <a:solidFill>
                  <a:srgbClr val="7578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327400"/>
            <a:ext cx="5105401" cy="2463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E451C3-0FF4-47C4-B829-773ADF60F88C}" type="datetimeFigureOut">
              <a:rPr lang="en-US" smtClean="0"/>
              <a:t>10/2/2025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9515845"/>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B0762-92AB-041B-BC8E-99631AC13D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7AF2BB-5D10-8943-BCD8-98CA700C97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8D1C26-683D-0211-C85B-F9BA2AC3F398}"/>
              </a:ext>
            </a:extLst>
          </p:cNvPr>
          <p:cNvSpPr>
            <a:spLocks noGrp="1"/>
          </p:cNvSpPr>
          <p:nvPr>
            <p:ph type="dt" sz="half" idx="10"/>
          </p:nvPr>
        </p:nvSpPr>
        <p:spPr/>
        <p:txBody>
          <a:bodyPr/>
          <a:lstStyle/>
          <a:p>
            <a:fld id="{99E9F243-7E82-BA4C-8C97-292FE5450CC2}" type="datetimeFigureOut">
              <a:rPr lang="en-US" smtClean="0"/>
              <a:t>10/2/2025</a:t>
            </a:fld>
            <a:endParaRPr lang="en-US"/>
          </a:p>
        </p:txBody>
      </p:sp>
      <p:sp>
        <p:nvSpPr>
          <p:cNvPr id="5" name="Footer Placeholder 4">
            <a:extLst>
              <a:ext uri="{FF2B5EF4-FFF2-40B4-BE49-F238E27FC236}">
                <a16:creationId xmlns:a16="http://schemas.microsoft.com/office/drawing/2014/main" id="{CD0C7393-E9F4-F812-6735-A07CD2CDD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344DB-B863-66F7-5C28-77C19F9A4AB0}"/>
              </a:ext>
            </a:extLst>
          </p:cNvPr>
          <p:cNvSpPr>
            <a:spLocks noGrp="1"/>
          </p:cNvSpPr>
          <p:nvPr>
            <p:ph type="sldNum" sz="quarter" idx="12"/>
          </p:nvPr>
        </p:nvSpPr>
        <p:spPr/>
        <p:txBody>
          <a:bodyPr/>
          <a:lstStyle/>
          <a:p>
            <a:fld id="{AEC2B8E3-27B5-4C49-B27D-940952A9CAA2}" type="slidenum">
              <a:rPr lang="en-US" smtClean="0"/>
              <a:t>‹#›</a:t>
            </a:fld>
            <a:endParaRPr lang="en-US"/>
          </a:p>
        </p:txBody>
      </p:sp>
    </p:spTree>
    <p:extLst>
      <p:ext uri="{BB962C8B-B14F-4D97-AF65-F5344CB8AC3E}">
        <p14:creationId xmlns:p14="http://schemas.microsoft.com/office/powerpoint/2010/main" val="10213673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7F214-E6DF-4672-B3C0-77444D7CEB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7E6A79-053B-84F5-BABE-959DF5BD6F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86A7FC-5362-5B26-8E8B-07792EB247C2}"/>
              </a:ext>
            </a:extLst>
          </p:cNvPr>
          <p:cNvSpPr>
            <a:spLocks noGrp="1"/>
          </p:cNvSpPr>
          <p:nvPr>
            <p:ph type="dt" sz="half" idx="10"/>
          </p:nvPr>
        </p:nvSpPr>
        <p:spPr/>
        <p:txBody>
          <a:bodyPr/>
          <a:lstStyle/>
          <a:p>
            <a:fld id="{99E9F243-7E82-BA4C-8C97-292FE5450CC2}" type="datetimeFigureOut">
              <a:rPr lang="en-US" smtClean="0"/>
              <a:t>10/2/2025</a:t>
            </a:fld>
            <a:endParaRPr lang="en-US"/>
          </a:p>
        </p:txBody>
      </p:sp>
      <p:sp>
        <p:nvSpPr>
          <p:cNvPr id="5" name="Footer Placeholder 4">
            <a:extLst>
              <a:ext uri="{FF2B5EF4-FFF2-40B4-BE49-F238E27FC236}">
                <a16:creationId xmlns:a16="http://schemas.microsoft.com/office/drawing/2014/main" id="{18F7A99E-0FC7-322B-975F-D20558D336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E5AF-B720-5933-672E-F0499F7B2DE6}"/>
              </a:ext>
            </a:extLst>
          </p:cNvPr>
          <p:cNvSpPr>
            <a:spLocks noGrp="1"/>
          </p:cNvSpPr>
          <p:nvPr>
            <p:ph type="sldNum" sz="quarter" idx="12"/>
          </p:nvPr>
        </p:nvSpPr>
        <p:spPr/>
        <p:txBody>
          <a:bodyPr/>
          <a:lstStyle/>
          <a:p>
            <a:fld id="{AEC2B8E3-27B5-4C49-B27D-940952A9CAA2}" type="slidenum">
              <a:rPr lang="en-US" smtClean="0"/>
              <a:t>‹#›</a:t>
            </a:fld>
            <a:endParaRPr lang="en-US"/>
          </a:p>
        </p:txBody>
      </p:sp>
    </p:spTree>
    <p:extLst>
      <p:ext uri="{BB962C8B-B14F-4D97-AF65-F5344CB8AC3E}">
        <p14:creationId xmlns:p14="http://schemas.microsoft.com/office/powerpoint/2010/main" val="9835258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A3BB7-DEBF-DC16-631B-78A4429FC8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66D9BF-0C34-A099-1F2B-6A7C573418C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0DE6C6-3FF9-859C-13AC-A345570A79B2}"/>
              </a:ext>
            </a:extLst>
          </p:cNvPr>
          <p:cNvSpPr>
            <a:spLocks noGrp="1"/>
          </p:cNvSpPr>
          <p:nvPr>
            <p:ph type="dt" sz="half" idx="10"/>
          </p:nvPr>
        </p:nvSpPr>
        <p:spPr/>
        <p:txBody>
          <a:bodyPr/>
          <a:lstStyle/>
          <a:p>
            <a:fld id="{99E9F243-7E82-BA4C-8C97-292FE5450CC2}" type="datetimeFigureOut">
              <a:rPr lang="en-US" smtClean="0"/>
              <a:t>10/2/2025</a:t>
            </a:fld>
            <a:endParaRPr lang="en-US"/>
          </a:p>
        </p:txBody>
      </p:sp>
      <p:sp>
        <p:nvSpPr>
          <p:cNvPr id="5" name="Footer Placeholder 4">
            <a:extLst>
              <a:ext uri="{FF2B5EF4-FFF2-40B4-BE49-F238E27FC236}">
                <a16:creationId xmlns:a16="http://schemas.microsoft.com/office/drawing/2014/main" id="{2F255659-C090-6D1B-69A5-03A6D4813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4BD079-3486-A2CB-1926-52BD74472E36}"/>
              </a:ext>
            </a:extLst>
          </p:cNvPr>
          <p:cNvSpPr>
            <a:spLocks noGrp="1"/>
          </p:cNvSpPr>
          <p:nvPr>
            <p:ph type="sldNum" sz="quarter" idx="12"/>
          </p:nvPr>
        </p:nvSpPr>
        <p:spPr/>
        <p:txBody>
          <a:bodyPr/>
          <a:lstStyle/>
          <a:p>
            <a:fld id="{AEC2B8E3-27B5-4C49-B27D-940952A9CAA2}" type="slidenum">
              <a:rPr lang="en-US" smtClean="0"/>
              <a:t>‹#›</a:t>
            </a:fld>
            <a:endParaRPr lang="en-US"/>
          </a:p>
        </p:txBody>
      </p:sp>
    </p:spTree>
    <p:extLst>
      <p:ext uri="{BB962C8B-B14F-4D97-AF65-F5344CB8AC3E}">
        <p14:creationId xmlns:p14="http://schemas.microsoft.com/office/powerpoint/2010/main" val="10187286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99965-8905-066C-07E5-C34AEA9BD1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BC2A8C-7D5C-9302-8D31-8A822695CC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43B884-17D8-9EA4-9ED0-2FCA4748C8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B4E564-2224-EFAC-019D-0521DA9B2721}"/>
              </a:ext>
            </a:extLst>
          </p:cNvPr>
          <p:cNvSpPr>
            <a:spLocks noGrp="1"/>
          </p:cNvSpPr>
          <p:nvPr>
            <p:ph type="dt" sz="half" idx="10"/>
          </p:nvPr>
        </p:nvSpPr>
        <p:spPr/>
        <p:txBody>
          <a:bodyPr/>
          <a:lstStyle/>
          <a:p>
            <a:fld id="{99E9F243-7E82-BA4C-8C97-292FE5450CC2}" type="datetimeFigureOut">
              <a:rPr lang="en-US" smtClean="0"/>
              <a:t>10/2/2025</a:t>
            </a:fld>
            <a:endParaRPr lang="en-US"/>
          </a:p>
        </p:txBody>
      </p:sp>
      <p:sp>
        <p:nvSpPr>
          <p:cNvPr id="6" name="Footer Placeholder 5">
            <a:extLst>
              <a:ext uri="{FF2B5EF4-FFF2-40B4-BE49-F238E27FC236}">
                <a16:creationId xmlns:a16="http://schemas.microsoft.com/office/drawing/2014/main" id="{DD130B8D-9FE6-D308-2027-FF70250623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D20DD-1AE6-4271-CE76-2263BB537508}"/>
              </a:ext>
            </a:extLst>
          </p:cNvPr>
          <p:cNvSpPr>
            <a:spLocks noGrp="1"/>
          </p:cNvSpPr>
          <p:nvPr>
            <p:ph type="sldNum" sz="quarter" idx="12"/>
          </p:nvPr>
        </p:nvSpPr>
        <p:spPr/>
        <p:txBody>
          <a:bodyPr/>
          <a:lstStyle/>
          <a:p>
            <a:fld id="{AEC2B8E3-27B5-4C49-B27D-940952A9CAA2}" type="slidenum">
              <a:rPr lang="en-US" smtClean="0"/>
              <a:t>‹#›</a:t>
            </a:fld>
            <a:endParaRPr lang="en-US"/>
          </a:p>
        </p:txBody>
      </p:sp>
    </p:spTree>
    <p:extLst>
      <p:ext uri="{BB962C8B-B14F-4D97-AF65-F5344CB8AC3E}">
        <p14:creationId xmlns:p14="http://schemas.microsoft.com/office/powerpoint/2010/main" val="31593439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0DEE7-C3EF-4127-5AB7-2E9683B4E1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F435C4-E85F-0D19-3C77-AEAAB5267D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A3AE7E-DCBE-1E85-B40C-2BD2B3A3A0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316425-6899-F6B5-E53F-1AF4CB0F3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39E0AD-64FA-17B7-2904-9605016504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C34C45-F832-0365-3E12-16A4701E09F4}"/>
              </a:ext>
            </a:extLst>
          </p:cNvPr>
          <p:cNvSpPr>
            <a:spLocks noGrp="1"/>
          </p:cNvSpPr>
          <p:nvPr>
            <p:ph type="dt" sz="half" idx="10"/>
          </p:nvPr>
        </p:nvSpPr>
        <p:spPr/>
        <p:txBody>
          <a:bodyPr/>
          <a:lstStyle/>
          <a:p>
            <a:fld id="{99E9F243-7E82-BA4C-8C97-292FE5450CC2}" type="datetimeFigureOut">
              <a:rPr lang="en-US" smtClean="0"/>
              <a:t>10/2/2025</a:t>
            </a:fld>
            <a:endParaRPr lang="en-US"/>
          </a:p>
        </p:txBody>
      </p:sp>
      <p:sp>
        <p:nvSpPr>
          <p:cNvPr id="8" name="Footer Placeholder 7">
            <a:extLst>
              <a:ext uri="{FF2B5EF4-FFF2-40B4-BE49-F238E27FC236}">
                <a16:creationId xmlns:a16="http://schemas.microsoft.com/office/drawing/2014/main" id="{3E2ACF66-D3BC-F59B-5C26-1A3CD5C626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6007A9-6576-9E93-E9BD-8CB2249CF926}"/>
              </a:ext>
            </a:extLst>
          </p:cNvPr>
          <p:cNvSpPr>
            <a:spLocks noGrp="1"/>
          </p:cNvSpPr>
          <p:nvPr>
            <p:ph type="sldNum" sz="quarter" idx="12"/>
          </p:nvPr>
        </p:nvSpPr>
        <p:spPr/>
        <p:txBody>
          <a:bodyPr/>
          <a:lstStyle/>
          <a:p>
            <a:fld id="{AEC2B8E3-27B5-4C49-B27D-940952A9CAA2}" type="slidenum">
              <a:rPr lang="en-US" smtClean="0"/>
              <a:t>‹#›</a:t>
            </a:fld>
            <a:endParaRPr lang="en-US"/>
          </a:p>
        </p:txBody>
      </p:sp>
    </p:spTree>
    <p:extLst>
      <p:ext uri="{BB962C8B-B14F-4D97-AF65-F5344CB8AC3E}">
        <p14:creationId xmlns:p14="http://schemas.microsoft.com/office/powerpoint/2010/main" val="7985856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8BCEA-5420-3C7B-5173-458AE60339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B8C699-096D-349D-5B25-9AACA7256813}"/>
              </a:ext>
            </a:extLst>
          </p:cNvPr>
          <p:cNvSpPr>
            <a:spLocks noGrp="1"/>
          </p:cNvSpPr>
          <p:nvPr>
            <p:ph type="dt" sz="half" idx="10"/>
          </p:nvPr>
        </p:nvSpPr>
        <p:spPr/>
        <p:txBody>
          <a:bodyPr/>
          <a:lstStyle/>
          <a:p>
            <a:fld id="{99E9F243-7E82-BA4C-8C97-292FE5450CC2}" type="datetimeFigureOut">
              <a:rPr lang="en-US" smtClean="0"/>
              <a:t>10/2/2025</a:t>
            </a:fld>
            <a:endParaRPr lang="en-US"/>
          </a:p>
        </p:txBody>
      </p:sp>
      <p:sp>
        <p:nvSpPr>
          <p:cNvPr id="4" name="Footer Placeholder 3">
            <a:extLst>
              <a:ext uri="{FF2B5EF4-FFF2-40B4-BE49-F238E27FC236}">
                <a16:creationId xmlns:a16="http://schemas.microsoft.com/office/drawing/2014/main" id="{017F1E8C-3FAB-8496-3844-99394E55D2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E2AD0A-66B5-CB92-3EE4-1BC05CC0498B}"/>
              </a:ext>
            </a:extLst>
          </p:cNvPr>
          <p:cNvSpPr>
            <a:spLocks noGrp="1"/>
          </p:cNvSpPr>
          <p:nvPr>
            <p:ph type="sldNum" sz="quarter" idx="12"/>
          </p:nvPr>
        </p:nvSpPr>
        <p:spPr/>
        <p:txBody>
          <a:bodyPr/>
          <a:lstStyle/>
          <a:p>
            <a:fld id="{AEC2B8E3-27B5-4C49-B27D-940952A9CAA2}" type="slidenum">
              <a:rPr lang="en-US" smtClean="0"/>
              <a:t>‹#›</a:t>
            </a:fld>
            <a:endParaRPr lang="en-US"/>
          </a:p>
        </p:txBody>
      </p:sp>
    </p:spTree>
    <p:extLst>
      <p:ext uri="{BB962C8B-B14F-4D97-AF65-F5344CB8AC3E}">
        <p14:creationId xmlns:p14="http://schemas.microsoft.com/office/powerpoint/2010/main" val="35976983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12ABCA-3DFF-9733-0597-FCC2EA660632}"/>
              </a:ext>
            </a:extLst>
          </p:cNvPr>
          <p:cNvSpPr>
            <a:spLocks noGrp="1"/>
          </p:cNvSpPr>
          <p:nvPr>
            <p:ph type="dt" sz="half" idx="10"/>
          </p:nvPr>
        </p:nvSpPr>
        <p:spPr/>
        <p:txBody>
          <a:bodyPr/>
          <a:lstStyle/>
          <a:p>
            <a:fld id="{99E9F243-7E82-BA4C-8C97-292FE5450CC2}" type="datetimeFigureOut">
              <a:rPr lang="en-US" smtClean="0"/>
              <a:t>10/2/2025</a:t>
            </a:fld>
            <a:endParaRPr lang="en-US"/>
          </a:p>
        </p:txBody>
      </p:sp>
      <p:sp>
        <p:nvSpPr>
          <p:cNvPr id="3" name="Footer Placeholder 2">
            <a:extLst>
              <a:ext uri="{FF2B5EF4-FFF2-40B4-BE49-F238E27FC236}">
                <a16:creationId xmlns:a16="http://schemas.microsoft.com/office/drawing/2014/main" id="{D929D1B6-6E72-ACD3-5083-B236B5E12C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CC66A7-C51B-8F62-3939-D4CFF1EF358D}"/>
              </a:ext>
            </a:extLst>
          </p:cNvPr>
          <p:cNvSpPr>
            <a:spLocks noGrp="1"/>
          </p:cNvSpPr>
          <p:nvPr>
            <p:ph type="sldNum" sz="quarter" idx="12"/>
          </p:nvPr>
        </p:nvSpPr>
        <p:spPr/>
        <p:txBody>
          <a:bodyPr/>
          <a:lstStyle/>
          <a:p>
            <a:fld id="{AEC2B8E3-27B5-4C49-B27D-940952A9CAA2}" type="slidenum">
              <a:rPr lang="en-US" smtClean="0"/>
              <a:t>‹#›</a:t>
            </a:fld>
            <a:endParaRPr lang="en-US"/>
          </a:p>
        </p:txBody>
      </p:sp>
    </p:spTree>
    <p:extLst>
      <p:ext uri="{BB962C8B-B14F-4D97-AF65-F5344CB8AC3E}">
        <p14:creationId xmlns:p14="http://schemas.microsoft.com/office/powerpoint/2010/main" val="6884018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46E2A-C522-464B-7AE1-D7415A569D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3A420D-E75C-6EB3-87C6-023972CD51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D68296-4A47-F9A2-620D-36E89D9D2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73D536-3A6E-3A58-4189-64F5CE5AD770}"/>
              </a:ext>
            </a:extLst>
          </p:cNvPr>
          <p:cNvSpPr>
            <a:spLocks noGrp="1"/>
          </p:cNvSpPr>
          <p:nvPr>
            <p:ph type="dt" sz="half" idx="10"/>
          </p:nvPr>
        </p:nvSpPr>
        <p:spPr/>
        <p:txBody>
          <a:bodyPr/>
          <a:lstStyle/>
          <a:p>
            <a:fld id="{99E9F243-7E82-BA4C-8C97-292FE5450CC2}" type="datetimeFigureOut">
              <a:rPr lang="en-US" smtClean="0"/>
              <a:t>10/2/2025</a:t>
            </a:fld>
            <a:endParaRPr lang="en-US"/>
          </a:p>
        </p:txBody>
      </p:sp>
      <p:sp>
        <p:nvSpPr>
          <p:cNvPr id="6" name="Footer Placeholder 5">
            <a:extLst>
              <a:ext uri="{FF2B5EF4-FFF2-40B4-BE49-F238E27FC236}">
                <a16:creationId xmlns:a16="http://schemas.microsoft.com/office/drawing/2014/main" id="{BB854815-2589-8A9C-B44B-D2A6585035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DDD8F6-C60C-40A5-67BC-0F5B1DAC2295}"/>
              </a:ext>
            </a:extLst>
          </p:cNvPr>
          <p:cNvSpPr>
            <a:spLocks noGrp="1"/>
          </p:cNvSpPr>
          <p:nvPr>
            <p:ph type="sldNum" sz="quarter" idx="12"/>
          </p:nvPr>
        </p:nvSpPr>
        <p:spPr/>
        <p:txBody>
          <a:bodyPr/>
          <a:lstStyle/>
          <a:p>
            <a:fld id="{AEC2B8E3-27B5-4C49-B27D-940952A9CAA2}" type="slidenum">
              <a:rPr lang="en-US" smtClean="0"/>
              <a:t>‹#›</a:t>
            </a:fld>
            <a:endParaRPr lang="en-US"/>
          </a:p>
        </p:txBody>
      </p:sp>
    </p:spTree>
    <p:extLst>
      <p:ext uri="{BB962C8B-B14F-4D97-AF65-F5344CB8AC3E}">
        <p14:creationId xmlns:p14="http://schemas.microsoft.com/office/powerpoint/2010/main" val="41041904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0336-07C3-CBD9-39D0-3F866A2BD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676456-AAA3-3A27-9497-8F2BCCB3C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2B7BD2-5E5D-8E03-A987-C7BA61B7A9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A0083E-2A9B-3306-1754-0A7A9F0A7E65}"/>
              </a:ext>
            </a:extLst>
          </p:cNvPr>
          <p:cNvSpPr>
            <a:spLocks noGrp="1"/>
          </p:cNvSpPr>
          <p:nvPr>
            <p:ph type="dt" sz="half" idx="10"/>
          </p:nvPr>
        </p:nvSpPr>
        <p:spPr/>
        <p:txBody>
          <a:bodyPr/>
          <a:lstStyle/>
          <a:p>
            <a:fld id="{99E9F243-7E82-BA4C-8C97-292FE5450CC2}" type="datetimeFigureOut">
              <a:rPr lang="en-US" smtClean="0"/>
              <a:t>10/2/2025</a:t>
            </a:fld>
            <a:endParaRPr lang="en-US"/>
          </a:p>
        </p:txBody>
      </p:sp>
      <p:sp>
        <p:nvSpPr>
          <p:cNvPr id="6" name="Footer Placeholder 5">
            <a:extLst>
              <a:ext uri="{FF2B5EF4-FFF2-40B4-BE49-F238E27FC236}">
                <a16:creationId xmlns:a16="http://schemas.microsoft.com/office/drawing/2014/main" id="{32977D2F-5EBB-BCC1-B4A7-6A79CBBB1E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FE6BDC-366C-15E0-AF14-F7230B01407E}"/>
              </a:ext>
            </a:extLst>
          </p:cNvPr>
          <p:cNvSpPr>
            <a:spLocks noGrp="1"/>
          </p:cNvSpPr>
          <p:nvPr>
            <p:ph type="sldNum" sz="quarter" idx="12"/>
          </p:nvPr>
        </p:nvSpPr>
        <p:spPr/>
        <p:txBody>
          <a:bodyPr/>
          <a:lstStyle/>
          <a:p>
            <a:fld id="{AEC2B8E3-27B5-4C49-B27D-940952A9CAA2}" type="slidenum">
              <a:rPr lang="en-US" smtClean="0"/>
              <a:t>‹#›</a:t>
            </a:fld>
            <a:endParaRPr lang="en-US"/>
          </a:p>
        </p:txBody>
      </p:sp>
    </p:spTree>
    <p:extLst>
      <p:ext uri="{BB962C8B-B14F-4D97-AF65-F5344CB8AC3E}">
        <p14:creationId xmlns:p14="http://schemas.microsoft.com/office/powerpoint/2010/main" val="33321411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6E74D-2995-7F43-1133-30D4863318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166449-BAA7-3763-61A1-E788B89BCC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0A59C7-27E9-6E38-574B-1365598A4C39}"/>
              </a:ext>
            </a:extLst>
          </p:cNvPr>
          <p:cNvSpPr>
            <a:spLocks noGrp="1"/>
          </p:cNvSpPr>
          <p:nvPr>
            <p:ph type="dt" sz="half" idx="10"/>
          </p:nvPr>
        </p:nvSpPr>
        <p:spPr/>
        <p:txBody>
          <a:bodyPr/>
          <a:lstStyle/>
          <a:p>
            <a:fld id="{99E9F243-7E82-BA4C-8C97-292FE5450CC2}" type="datetimeFigureOut">
              <a:rPr lang="en-US" smtClean="0"/>
              <a:t>10/2/2025</a:t>
            </a:fld>
            <a:endParaRPr lang="en-US"/>
          </a:p>
        </p:txBody>
      </p:sp>
      <p:sp>
        <p:nvSpPr>
          <p:cNvPr id="5" name="Footer Placeholder 4">
            <a:extLst>
              <a:ext uri="{FF2B5EF4-FFF2-40B4-BE49-F238E27FC236}">
                <a16:creationId xmlns:a16="http://schemas.microsoft.com/office/drawing/2014/main" id="{3941595B-3E4E-86AC-B8FC-047399DBD5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AF8167-2A2F-1B2C-4C87-CF4B99A1B17B}"/>
              </a:ext>
            </a:extLst>
          </p:cNvPr>
          <p:cNvSpPr>
            <a:spLocks noGrp="1"/>
          </p:cNvSpPr>
          <p:nvPr>
            <p:ph type="sldNum" sz="quarter" idx="12"/>
          </p:nvPr>
        </p:nvSpPr>
        <p:spPr/>
        <p:txBody>
          <a:bodyPr/>
          <a:lstStyle/>
          <a:p>
            <a:fld id="{AEC2B8E3-27B5-4C49-B27D-940952A9CAA2}" type="slidenum">
              <a:rPr lang="en-US" smtClean="0"/>
              <a:t>‹#›</a:t>
            </a:fld>
            <a:endParaRPr lang="en-US"/>
          </a:p>
        </p:txBody>
      </p:sp>
    </p:spTree>
    <p:extLst>
      <p:ext uri="{BB962C8B-B14F-4D97-AF65-F5344CB8AC3E}">
        <p14:creationId xmlns:p14="http://schemas.microsoft.com/office/powerpoint/2010/main" val="83268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3775" y="1435100"/>
            <a:ext cx="10364451" cy="16383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10/2/2025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87045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6D08F6-94D3-EC73-C694-86DD5F118A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07FA51-3129-A620-015A-0F0977BEFD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2099A1-E95C-535F-7792-085D4F2ED42D}"/>
              </a:ext>
            </a:extLst>
          </p:cNvPr>
          <p:cNvSpPr>
            <a:spLocks noGrp="1"/>
          </p:cNvSpPr>
          <p:nvPr>
            <p:ph type="dt" sz="half" idx="10"/>
          </p:nvPr>
        </p:nvSpPr>
        <p:spPr/>
        <p:txBody>
          <a:bodyPr/>
          <a:lstStyle/>
          <a:p>
            <a:fld id="{99E9F243-7E82-BA4C-8C97-292FE5450CC2}" type="datetimeFigureOut">
              <a:rPr lang="en-US" smtClean="0"/>
              <a:t>10/2/2025</a:t>
            </a:fld>
            <a:endParaRPr lang="en-US"/>
          </a:p>
        </p:txBody>
      </p:sp>
      <p:sp>
        <p:nvSpPr>
          <p:cNvPr id="5" name="Footer Placeholder 4">
            <a:extLst>
              <a:ext uri="{FF2B5EF4-FFF2-40B4-BE49-F238E27FC236}">
                <a16:creationId xmlns:a16="http://schemas.microsoft.com/office/drawing/2014/main" id="{37CF7AA5-9CED-2200-0A47-1137E9E7F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AE0E54-592E-862D-308B-B5103FD43581}"/>
              </a:ext>
            </a:extLst>
          </p:cNvPr>
          <p:cNvSpPr>
            <a:spLocks noGrp="1"/>
          </p:cNvSpPr>
          <p:nvPr>
            <p:ph type="sldNum" sz="quarter" idx="12"/>
          </p:nvPr>
        </p:nvSpPr>
        <p:spPr/>
        <p:txBody>
          <a:bodyPr/>
          <a:lstStyle/>
          <a:p>
            <a:fld id="{AEC2B8E3-27B5-4C49-B27D-940952A9CAA2}" type="slidenum">
              <a:rPr lang="en-US" smtClean="0"/>
              <a:t>‹#›</a:t>
            </a:fld>
            <a:endParaRPr lang="en-US"/>
          </a:p>
        </p:txBody>
      </p:sp>
    </p:spTree>
    <p:extLst>
      <p:ext uri="{BB962C8B-B14F-4D97-AF65-F5344CB8AC3E}">
        <p14:creationId xmlns:p14="http://schemas.microsoft.com/office/powerpoint/2010/main" val="1832310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10/2/2025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3099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75" y="1397000"/>
            <a:ext cx="3935688" cy="2028824"/>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1397000"/>
            <a:ext cx="6200163" cy="4394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3517900"/>
            <a:ext cx="3935689" cy="2273300"/>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870487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74" y="1219200"/>
            <a:ext cx="5934969" cy="1876424"/>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3187700"/>
            <a:ext cx="5934949" cy="26034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Picture Placeholder 8">
            <a:extLst>
              <a:ext uri="{FF2B5EF4-FFF2-40B4-BE49-F238E27FC236}">
                <a16:creationId xmlns:a16="http://schemas.microsoft.com/office/drawing/2014/main" id="{1E019E73-225E-477E-9A29-27C14CB2E425}"/>
              </a:ext>
              <a:ext uri="{C183D7F6-B498-43B3-948B-1728B52AA6E4}">
                <adec:decorative xmlns:adec="http://schemas.microsoft.com/office/drawing/2017/decorative" val="1"/>
              </a:ext>
            </a:extLst>
          </p:cNvPr>
          <p:cNvSpPr>
            <a:spLocks noGrp="1"/>
          </p:cNvSpPr>
          <p:nvPr>
            <p:ph type="pic" sz="quarter" idx="13"/>
          </p:nvPr>
        </p:nvSpPr>
        <p:spPr>
          <a:xfrm>
            <a:off x="7424802" y="1608083"/>
            <a:ext cx="3853403" cy="4183116"/>
          </a:xfrm>
        </p:spPr>
        <p:txBody>
          <a:bodyPr>
            <a:normAutofit/>
          </a:bodyPr>
          <a:lstStyle>
            <a:lvl1pPr marL="0" indent="0">
              <a:buNone/>
              <a:defRPr sz="3200"/>
            </a:lvl1pPr>
          </a:lstStyle>
          <a:p>
            <a:r>
              <a:rPr lang="en-US"/>
              <a:t>Click icon to add picture</a:t>
            </a:r>
            <a:endParaRPr lang="en-US" dirty="0"/>
          </a:p>
        </p:txBody>
      </p:sp>
    </p:spTree>
    <p:extLst>
      <p:ext uri="{BB962C8B-B14F-4D97-AF65-F5344CB8AC3E}">
        <p14:creationId xmlns:p14="http://schemas.microsoft.com/office/powerpoint/2010/main" val="258472092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37.xml"/><Relationship Id="rId7" Type="http://schemas.openxmlformats.org/officeDocument/2006/relationships/image" Target="../media/image5.jpe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3.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42.xml"/><Relationship Id="rId7" Type="http://schemas.openxmlformats.org/officeDocument/2006/relationships/image" Target="../media/image5.jpe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4.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47.xml"/><Relationship Id="rId7" Type="http://schemas.openxmlformats.org/officeDocument/2006/relationships/image" Target="../media/image5.jpe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5.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2D72967-B470-FC42-19CC-988677F30D98}"/>
              </a:ext>
            </a:extLst>
          </p:cNvPr>
          <p:cNvPicPr>
            <a:picLocks noChangeAspect="1"/>
          </p:cNvPicPr>
          <p:nvPr userDrawn="1"/>
        </p:nvPicPr>
        <p:blipFill>
          <a:blip r:embed="rId20"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p:cNvSpPr>
            <a:spLocks noGrp="1"/>
          </p:cNvSpPr>
          <p:nvPr>
            <p:ph type="title"/>
          </p:nvPr>
        </p:nvSpPr>
        <p:spPr>
          <a:xfrm>
            <a:off x="913775" y="1288941"/>
            <a:ext cx="10364451" cy="14076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3775" y="2788653"/>
            <a:ext cx="10364452" cy="29579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2BE451C3-0FF4-47C4-B829-773ADF60F88C}" type="datetimeFigureOut">
              <a:rPr lang="en-US" smtClean="0"/>
              <a:t>10/2/2025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2680764"/>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 id="2147484012" r:id="rId14"/>
    <p:sldLayoutId id="2147484013" r:id="rId15"/>
    <p:sldLayoutId id="2147484014" r:id="rId16"/>
    <p:sldLayoutId id="2147484015" r:id="rId17"/>
  </p:sldLayoutIdLst>
  <p:hf sldNum="0" hdr="0" ftr="0" dt="0"/>
  <p:txStyles>
    <p:titleStyle>
      <a:lvl1pPr algn="ctr" defTabSz="914400" rtl="0" eaLnBrk="1" latinLnBrk="0" hangingPunct="1">
        <a:lnSpc>
          <a:spcPct val="90000"/>
        </a:lnSpc>
        <a:spcBef>
          <a:spcPct val="0"/>
        </a:spcBef>
        <a:buNone/>
        <a:defRPr sz="3200" b="1" kern="1200" cap="all" baseline="0">
          <a:solidFill>
            <a:srgbClr val="38853D"/>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rgbClr val="3B8C41"/>
        </a:buClr>
        <a:buFont typeface="Arial" panose="020B0604020202020204" pitchFamily="34" charset="0"/>
        <a:buChar char="•"/>
        <a:defRPr sz="2000" kern="1200" cap="none"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rgbClr val="3B8C41"/>
        </a:buClr>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rgbClr val="3B8C41"/>
        </a:buClr>
        <a:buFont typeface="Arial" panose="020B0604020202020204" pitchFamily="34" charset="0"/>
        <a:buChar char="•"/>
        <a:defRPr sz="1600" kern="1200" cap="none"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rgbClr val="3B8C41"/>
        </a:buClr>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rgbClr val="3B8C41"/>
        </a:buClr>
        <a:buFont typeface="Arial" panose="020B0604020202020204" pitchFamily="34" charset="0"/>
        <a:buChar char="•"/>
        <a:defRPr sz="1400" kern="1200" cap="none"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descr="A green background with lines&#10;&#10;Description automatically generated">
            <a:extLst>
              <a:ext uri="{FF2B5EF4-FFF2-40B4-BE49-F238E27FC236}">
                <a16:creationId xmlns:a16="http://schemas.microsoft.com/office/drawing/2014/main" id="{59CCCC58-67AA-096E-D6A2-C8FF74A245A2}"/>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913775" y="1333500"/>
            <a:ext cx="10364451" cy="14076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3775" y="2833212"/>
            <a:ext cx="10364452" cy="29579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baseline="0">
                <a:solidFill>
                  <a:schemeClr val="bg1"/>
                </a:solidFill>
              </a:defRPr>
            </a:lvl1pPr>
          </a:lstStyle>
          <a:p>
            <a:fld id="{2BE451C3-0FF4-47C4-B829-773ADF60F88C}" type="datetimeFigureOut">
              <a:rPr lang="en-US" smtClean="0"/>
              <a:pPr/>
              <a:t>10/2/2025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baseline="0">
                <a:solidFill>
                  <a:schemeClr val="bg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baseline="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0736484"/>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Lst>
  <p:hf sldNum="0" hdr="0" ftr="0" dt="0"/>
  <p:txStyles>
    <p:titleStyle>
      <a:lvl1pPr algn="ctr" defTabSz="914400" rtl="0" eaLnBrk="1" latinLnBrk="0" hangingPunct="1">
        <a:lnSpc>
          <a:spcPct val="90000"/>
        </a:lnSpc>
        <a:spcBef>
          <a:spcPct val="0"/>
        </a:spcBef>
        <a:buNone/>
        <a:defRPr sz="3200" b="1" kern="1200" cap="all" baseline="0">
          <a:solidFill>
            <a:schemeClr val="bg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rgbClr val="CAEFBC"/>
        </a:buClr>
        <a:buFont typeface="Arial" panose="020B0604020202020204" pitchFamily="34" charset="0"/>
        <a:buChar char="•"/>
        <a:defRPr sz="2000" kern="1200" cap="none" baseline="0">
          <a:solidFill>
            <a:schemeClr val="bg1"/>
          </a:solidFill>
          <a:effectLst/>
          <a:latin typeface="+mn-lt"/>
          <a:ea typeface="+mn-ea"/>
          <a:cs typeface="+mn-cs"/>
        </a:defRPr>
      </a:lvl1pPr>
      <a:lvl2pPr marL="685800" indent="-228600" algn="l" defTabSz="914400" rtl="0" eaLnBrk="1" latinLnBrk="0" hangingPunct="1">
        <a:lnSpc>
          <a:spcPct val="120000"/>
        </a:lnSpc>
        <a:spcBef>
          <a:spcPts val="500"/>
        </a:spcBef>
        <a:buClr>
          <a:srgbClr val="CAEFBC"/>
        </a:buClr>
        <a:buFont typeface="Arial" panose="020B0604020202020204" pitchFamily="34" charset="0"/>
        <a:buChar char="•"/>
        <a:defRPr sz="1800" kern="1200" cap="none" baseline="0">
          <a:solidFill>
            <a:schemeClr val="bg1"/>
          </a:solidFill>
          <a:effectLst/>
          <a:latin typeface="+mn-lt"/>
          <a:ea typeface="+mn-ea"/>
          <a:cs typeface="+mn-cs"/>
        </a:defRPr>
      </a:lvl2pPr>
      <a:lvl3pPr marL="1143000" indent="-228600" algn="l" defTabSz="914400" rtl="0" eaLnBrk="1" latinLnBrk="0" hangingPunct="1">
        <a:lnSpc>
          <a:spcPct val="120000"/>
        </a:lnSpc>
        <a:spcBef>
          <a:spcPts val="500"/>
        </a:spcBef>
        <a:buClr>
          <a:srgbClr val="CAEFBC"/>
        </a:buClr>
        <a:buFont typeface="Arial" panose="020B0604020202020204" pitchFamily="34" charset="0"/>
        <a:buChar char="•"/>
        <a:defRPr sz="1600" kern="1200" cap="none" baseline="0">
          <a:solidFill>
            <a:schemeClr val="bg1"/>
          </a:solidFill>
          <a:effectLst/>
          <a:latin typeface="+mn-lt"/>
          <a:ea typeface="+mn-ea"/>
          <a:cs typeface="+mn-cs"/>
        </a:defRPr>
      </a:lvl3pPr>
      <a:lvl4pPr marL="1600200" indent="-228600" algn="l" defTabSz="914400" rtl="0" eaLnBrk="1" latinLnBrk="0" hangingPunct="1">
        <a:lnSpc>
          <a:spcPct val="120000"/>
        </a:lnSpc>
        <a:spcBef>
          <a:spcPts val="500"/>
        </a:spcBef>
        <a:buClr>
          <a:srgbClr val="CAEFBC"/>
        </a:buClr>
        <a:buFont typeface="Arial" panose="020B0604020202020204" pitchFamily="34" charset="0"/>
        <a:buChar char="•"/>
        <a:defRPr sz="1400" kern="1200" cap="none" baseline="0">
          <a:solidFill>
            <a:schemeClr val="bg1"/>
          </a:solidFill>
          <a:effectLst/>
          <a:latin typeface="+mn-lt"/>
          <a:ea typeface="+mn-ea"/>
          <a:cs typeface="+mn-cs"/>
        </a:defRPr>
      </a:lvl4pPr>
      <a:lvl5pPr marL="2057400" indent="-228600" algn="l" defTabSz="914400" rtl="0" eaLnBrk="1" latinLnBrk="0" hangingPunct="1">
        <a:lnSpc>
          <a:spcPct val="120000"/>
        </a:lnSpc>
        <a:spcBef>
          <a:spcPts val="500"/>
        </a:spcBef>
        <a:buClr>
          <a:srgbClr val="CAEFBC"/>
        </a:buClr>
        <a:buFont typeface="Arial" panose="020B0604020202020204" pitchFamily="34" charset="0"/>
        <a:buChar char="•"/>
        <a:defRPr sz="1400" kern="1200" cap="none" baseline="0">
          <a:solidFill>
            <a:schemeClr val="bg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021636" y="6153438"/>
            <a:ext cx="2743200" cy="365125"/>
          </a:xfrm>
          <a:prstGeom prst="rect">
            <a:avLst/>
          </a:prstGeom>
        </p:spPr>
        <p:txBody>
          <a:bodyPr vert="horz" lIns="91440" tIns="45720" rIns="91440" bIns="45720" rtlCol="0" anchor="ctr"/>
          <a:lstStyle>
            <a:lvl1pPr algn="r">
              <a:defRPr sz="1000" baseline="0">
                <a:solidFill>
                  <a:schemeClr val="bg1"/>
                </a:solidFill>
              </a:defRPr>
            </a:lvl1pPr>
          </a:lstStyle>
          <a:p>
            <a:fld id="{2BE451C3-0FF4-47C4-B829-773ADF60F88C}" type="datetimeFigureOut">
              <a:rPr lang="en-US" smtClean="0"/>
              <a:pPr/>
              <a:t>10/2/2025</a:t>
            </a:fld>
            <a:endParaRPr lang="en-US" dirty="0"/>
          </a:p>
        </p:txBody>
      </p:sp>
      <p:sp>
        <p:nvSpPr>
          <p:cNvPr id="5" name="Footer Placeholder 4"/>
          <p:cNvSpPr>
            <a:spLocks noGrp="1"/>
          </p:cNvSpPr>
          <p:nvPr>
            <p:ph type="ftr" sz="quarter" idx="3"/>
          </p:nvPr>
        </p:nvSpPr>
        <p:spPr>
          <a:xfrm>
            <a:off x="3210790" y="6153438"/>
            <a:ext cx="4718770" cy="365125"/>
          </a:xfrm>
          <a:prstGeom prst="rect">
            <a:avLst/>
          </a:prstGeom>
        </p:spPr>
        <p:txBody>
          <a:bodyPr vert="horz" lIns="91440" tIns="45720" rIns="91440" bIns="45720" rtlCol="0" anchor="ctr"/>
          <a:lstStyle>
            <a:lvl1pPr algn="l">
              <a:defRPr sz="1000" baseline="0">
                <a:solidFill>
                  <a:schemeClr val="bg1"/>
                </a:solidFill>
              </a:defRPr>
            </a:lvl1pPr>
          </a:lstStyle>
          <a:p>
            <a:endParaRPr lang="en-US" dirty="0"/>
          </a:p>
        </p:txBody>
      </p:sp>
      <p:sp>
        <p:nvSpPr>
          <p:cNvPr id="6" name="Slide Number Placeholder 5"/>
          <p:cNvSpPr>
            <a:spLocks noGrp="1"/>
          </p:cNvSpPr>
          <p:nvPr>
            <p:ph type="sldNum" sz="quarter" idx="4"/>
          </p:nvPr>
        </p:nvSpPr>
        <p:spPr>
          <a:xfrm>
            <a:off x="10856910" y="6153438"/>
            <a:ext cx="764215" cy="365125"/>
          </a:xfrm>
          <a:prstGeom prst="rect">
            <a:avLst/>
          </a:prstGeom>
        </p:spPr>
        <p:txBody>
          <a:bodyPr vert="horz" lIns="91440" tIns="45720" rIns="91440" bIns="45720" rtlCol="0" anchor="ctr"/>
          <a:lstStyle>
            <a:lvl1pPr algn="r">
              <a:defRPr sz="1000" baseline="0">
                <a:solidFill>
                  <a:schemeClr val="bg1"/>
                </a:solidFill>
              </a:defRPr>
            </a:lvl1pPr>
          </a:lstStyle>
          <a:p>
            <a:fld id="{D57F1E4F-1CFF-5643-939E-217C01CDF565}" type="slidenum">
              <a:rPr lang="en-US" smtClean="0"/>
              <a:pPr/>
              <a:t>‹#›</a:t>
            </a:fld>
            <a:endParaRPr lang="en-US" dirty="0"/>
          </a:p>
        </p:txBody>
      </p:sp>
      <p:pic>
        <p:nvPicPr>
          <p:cNvPr id="8" name="Picture 7">
            <a:extLst>
              <a:ext uri="{FF2B5EF4-FFF2-40B4-BE49-F238E27FC236}">
                <a16:creationId xmlns:a16="http://schemas.microsoft.com/office/drawing/2014/main" id="{7AF0D02D-3F7C-9944-A0F4-3D868512F266}"/>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635504132"/>
      </p:ext>
    </p:extLst>
  </p:cSld>
  <p:clrMap bg1="lt1" tx1="dk1" bg2="lt2" tx2="dk2" accent1="accent1" accent2="accent2" accent3="accent3" accent4="accent4" accent5="accent5" accent6="accent6" hlink="hlink" folHlink="folHlink"/>
  <p:sldLayoutIdLst>
    <p:sldLayoutId id="2147483980" r:id="rId1"/>
    <p:sldLayoutId id="2147483987" r:id="rId2"/>
    <p:sldLayoutId id="2147483988" r:id="rId3"/>
    <p:sldLayoutId id="2147483989" r:id="rId4"/>
    <p:sldLayoutId id="2147483991" r:id="rId5"/>
  </p:sldLayoutIdLst>
  <p:hf sldNum="0" hdr="0" ftr="0" dt="0"/>
  <p:txStyles>
    <p:titleStyle>
      <a:lvl1pPr algn="ctr" defTabSz="914400" rtl="0" eaLnBrk="1" latinLnBrk="0" hangingPunct="1">
        <a:lnSpc>
          <a:spcPct val="90000"/>
        </a:lnSpc>
        <a:spcBef>
          <a:spcPct val="0"/>
        </a:spcBef>
        <a:buNone/>
        <a:defRPr sz="3200" b="1" kern="1200" cap="all" baseline="0">
          <a:solidFill>
            <a:srgbClr val="9EDB87"/>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rgbClr val="9EDB87"/>
        </a:buClr>
        <a:buFont typeface="Arial" panose="020B0604020202020204" pitchFamily="34" charset="0"/>
        <a:buChar char="•"/>
        <a:defRPr sz="2000" kern="1200" cap="none" baseline="0">
          <a:solidFill>
            <a:schemeClr val="bg1"/>
          </a:solidFill>
          <a:effectLst/>
          <a:latin typeface="+mn-lt"/>
          <a:ea typeface="+mn-ea"/>
          <a:cs typeface="+mn-cs"/>
        </a:defRPr>
      </a:lvl1pPr>
      <a:lvl2pPr marL="685800" indent="-228600" algn="l" defTabSz="914400" rtl="0" eaLnBrk="1" latinLnBrk="0" hangingPunct="1">
        <a:lnSpc>
          <a:spcPct val="120000"/>
        </a:lnSpc>
        <a:spcBef>
          <a:spcPts val="500"/>
        </a:spcBef>
        <a:buClr>
          <a:srgbClr val="9EDB87"/>
        </a:buClr>
        <a:buFont typeface="Arial" panose="020B0604020202020204" pitchFamily="34" charset="0"/>
        <a:buChar char="•"/>
        <a:defRPr sz="1800" kern="1200" cap="none" baseline="0">
          <a:solidFill>
            <a:schemeClr val="bg1"/>
          </a:solidFill>
          <a:effectLst/>
          <a:latin typeface="+mn-lt"/>
          <a:ea typeface="+mn-ea"/>
          <a:cs typeface="+mn-cs"/>
        </a:defRPr>
      </a:lvl2pPr>
      <a:lvl3pPr marL="1143000" indent="-228600" algn="l" defTabSz="914400" rtl="0" eaLnBrk="1" latinLnBrk="0" hangingPunct="1">
        <a:lnSpc>
          <a:spcPct val="120000"/>
        </a:lnSpc>
        <a:spcBef>
          <a:spcPts val="500"/>
        </a:spcBef>
        <a:buClr>
          <a:srgbClr val="9EDB87"/>
        </a:buClr>
        <a:buFont typeface="Arial" panose="020B0604020202020204" pitchFamily="34" charset="0"/>
        <a:buChar char="•"/>
        <a:defRPr sz="1600" kern="1200" cap="none" baseline="0">
          <a:solidFill>
            <a:schemeClr val="bg1"/>
          </a:solidFill>
          <a:effectLst/>
          <a:latin typeface="+mn-lt"/>
          <a:ea typeface="+mn-ea"/>
          <a:cs typeface="+mn-cs"/>
        </a:defRPr>
      </a:lvl3pPr>
      <a:lvl4pPr marL="1600200" indent="-228600" algn="l" defTabSz="914400" rtl="0" eaLnBrk="1" latinLnBrk="0" hangingPunct="1">
        <a:lnSpc>
          <a:spcPct val="120000"/>
        </a:lnSpc>
        <a:spcBef>
          <a:spcPts val="500"/>
        </a:spcBef>
        <a:buClr>
          <a:srgbClr val="9EDB87"/>
        </a:buClr>
        <a:buFont typeface="Arial" panose="020B0604020202020204" pitchFamily="34" charset="0"/>
        <a:buChar char="•"/>
        <a:defRPr sz="1400" kern="1200" cap="none" baseline="0">
          <a:solidFill>
            <a:schemeClr val="bg1"/>
          </a:solidFill>
          <a:effectLst/>
          <a:latin typeface="+mn-lt"/>
          <a:ea typeface="+mn-ea"/>
          <a:cs typeface="+mn-cs"/>
        </a:defRPr>
      </a:lvl4pPr>
      <a:lvl5pPr marL="2057400" indent="-228600" algn="l" defTabSz="914400" rtl="0" eaLnBrk="1" latinLnBrk="0" hangingPunct="1">
        <a:lnSpc>
          <a:spcPct val="120000"/>
        </a:lnSpc>
        <a:spcBef>
          <a:spcPts val="500"/>
        </a:spcBef>
        <a:buClr>
          <a:srgbClr val="9EDB87"/>
        </a:buClr>
        <a:buFont typeface="Arial" panose="020B0604020202020204" pitchFamily="34" charset="0"/>
        <a:buChar char="•"/>
        <a:defRPr sz="1400" kern="1200" cap="none" baseline="0">
          <a:solidFill>
            <a:schemeClr val="bg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46A79D-575A-3E2C-B95A-CCA4439BB750}"/>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Date Placeholder 3"/>
          <p:cNvSpPr>
            <a:spLocks noGrp="1"/>
          </p:cNvSpPr>
          <p:nvPr>
            <p:ph type="dt" sz="half" idx="2"/>
          </p:nvPr>
        </p:nvSpPr>
        <p:spPr>
          <a:xfrm>
            <a:off x="8021636" y="6153438"/>
            <a:ext cx="2743200" cy="365125"/>
          </a:xfrm>
          <a:prstGeom prst="rect">
            <a:avLst/>
          </a:prstGeom>
        </p:spPr>
        <p:txBody>
          <a:bodyPr vert="horz" lIns="91440" tIns="45720" rIns="91440" bIns="45720" rtlCol="0" anchor="ctr"/>
          <a:lstStyle>
            <a:lvl1pPr algn="r">
              <a:defRPr sz="1000" baseline="0">
                <a:solidFill>
                  <a:schemeClr val="bg1"/>
                </a:solidFill>
              </a:defRPr>
            </a:lvl1pPr>
          </a:lstStyle>
          <a:p>
            <a:fld id="{2BE451C3-0FF4-47C4-B829-773ADF60F88C}" type="datetimeFigureOut">
              <a:rPr lang="en-US" smtClean="0"/>
              <a:pPr/>
              <a:t>10/2/2025</a:t>
            </a:fld>
            <a:endParaRPr lang="en-US" dirty="0"/>
          </a:p>
        </p:txBody>
      </p:sp>
      <p:sp>
        <p:nvSpPr>
          <p:cNvPr id="5" name="Footer Placeholder 4"/>
          <p:cNvSpPr>
            <a:spLocks noGrp="1"/>
          </p:cNvSpPr>
          <p:nvPr>
            <p:ph type="ftr" sz="quarter" idx="3"/>
          </p:nvPr>
        </p:nvSpPr>
        <p:spPr>
          <a:xfrm>
            <a:off x="3210790" y="6153438"/>
            <a:ext cx="4718770" cy="365125"/>
          </a:xfrm>
          <a:prstGeom prst="rect">
            <a:avLst/>
          </a:prstGeom>
        </p:spPr>
        <p:txBody>
          <a:bodyPr vert="horz" lIns="91440" tIns="45720" rIns="91440" bIns="45720" rtlCol="0" anchor="ctr"/>
          <a:lstStyle>
            <a:lvl1pPr algn="l">
              <a:defRPr sz="1000" baseline="0">
                <a:solidFill>
                  <a:schemeClr val="bg1"/>
                </a:solidFill>
              </a:defRPr>
            </a:lvl1pPr>
          </a:lstStyle>
          <a:p>
            <a:endParaRPr lang="en-US" dirty="0"/>
          </a:p>
        </p:txBody>
      </p:sp>
      <p:sp>
        <p:nvSpPr>
          <p:cNvPr id="6" name="Slide Number Placeholder 5"/>
          <p:cNvSpPr>
            <a:spLocks noGrp="1"/>
          </p:cNvSpPr>
          <p:nvPr>
            <p:ph type="sldNum" sz="quarter" idx="4"/>
          </p:nvPr>
        </p:nvSpPr>
        <p:spPr>
          <a:xfrm>
            <a:off x="10856910" y="6153438"/>
            <a:ext cx="764215" cy="365125"/>
          </a:xfrm>
          <a:prstGeom prst="rect">
            <a:avLst/>
          </a:prstGeom>
        </p:spPr>
        <p:txBody>
          <a:bodyPr vert="horz" lIns="91440" tIns="45720" rIns="91440" bIns="45720" rtlCol="0" anchor="ctr"/>
          <a:lstStyle>
            <a:lvl1pPr algn="r">
              <a:defRPr sz="1000" baseline="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6908976"/>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Lst>
  <p:hf sldNum="0" hdr="0" ftr="0" dt="0"/>
  <p:txStyles>
    <p:titleStyle>
      <a:lvl1pPr algn="ctr" defTabSz="914400" rtl="0" eaLnBrk="1" latinLnBrk="0" hangingPunct="1">
        <a:lnSpc>
          <a:spcPct val="90000"/>
        </a:lnSpc>
        <a:spcBef>
          <a:spcPct val="0"/>
        </a:spcBef>
        <a:buNone/>
        <a:defRPr sz="3200" b="1" kern="1200" cap="all" baseline="0">
          <a:solidFill>
            <a:srgbClr val="9EDB87"/>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rgbClr val="9EDB87"/>
        </a:buClr>
        <a:buFont typeface="Arial" panose="020B0604020202020204" pitchFamily="34" charset="0"/>
        <a:buChar char="•"/>
        <a:defRPr sz="2000" kern="1200" cap="none" baseline="0">
          <a:solidFill>
            <a:schemeClr val="bg1"/>
          </a:solidFill>
          <a:effectLst/>
          <a:latin typeface="+mn-lt"/>
          <a:ea typeface="+mn-ea"/>
          <a:cs typeface="+mn-cs"/>
        </a:defRPr>
      </a:lvl1pPr>
      <a:lvl2pPr marL="685800" indent="-228600" algn="l" defTabSz="914400" rtl="0" eaLnBrk="1" latinLnBrk="0" hangingPunct="1">
        <a:lnSpc>
          <a:spcPct val="120000"/>
        </a:lnSpc>
        <a:spcBef>
          <a:spcPts val="500"/>
        </a:spcBef>
        <a:buClr>
          <a:srgbClr val="9EDB87"/>
        </a:buClr>
        <a:buFont typeface="Arial" panose="020B0604020202020204" pitchFamily="34" charset="0"/>
        <a:buChar char="•"/>
        <a:defRPr sz="1800" kern="1200" cap="none" baseline="0">
          <a:solidFill>
            <a:schemeClr val="bg1"/>
          </a:solidFill>
          <a:effectLst/>
          <a:latin typeface="+mn-lt"/>
          <a:ea typeface="+mn-ea"/>
          <a:cs typeface="+mn-cs"/>
        </a:defRPr>
      </a:lvl2pPr>
      <a:lvl3pPr marL="1143000" indent="-228600" algn="l" defTabSz="914400" rtl="0" eaLnBrk="1" latinLnBrk="0" hangingPunct="1">
        <a:lnSpc>
          <a:spcPct val="120000"/>
        </a:lnSpc>
        <a:spcBef>
          <a:spcPts val="500"/>
        </a:spcBef>
        <a:buClr>
          <a:srgbClr val="9EDB87"/>
        </a:buClr>
        <a:buFont typeface="Arial" panose="020B0604020202020204" pitchFamily="34" charset="0"/>
        <a:buChar char="•"/>
        <a:defRPr sz="1600" kern="1200" cap="none" baseline="0">
          <a:solidFill>
            <a:schemeClr val="bg1"/>
          </a:solidFill>
          <a:effectLst/>
          <a:latin typeface="+mn-lt"/>
          <a:ea typeface="+mn-ea"/>
          <a:cs typeface="+mn-cs"/>
        </a:defRPr>
      </a:lvl3pPr>
      <a:lvl4pPr marL="1600200" indent="-228600" algn="l" defTabSz="914400" rtl="0" eaLnBrk="1" latinLnBrk="0" hangingPunct="1">
        <a:lnSpc>
          <a:spcPct val="120000"/>
        </a:lnSpc>
        <a:spcBef>
          <a:spcPts val="500"/>
        </a:spcBef>
        <a:buClr>
          <a:srgbClr val="9EDB87"/>
        </a:buClr>
        <a:buFont typeface="Arial" panose="020B0604020202020204" pitchFamily="34" charset="0"/>
        <a:buChar char="•"/>
        <a:defRPr sz="1400" kern="1200" cap="none" baseline="0">
          <a:solidFill>
            <a:schemeClr val="bg1"/>
          </a:solidFill>
          <a:effectLst/>
          <a:latin typeface="+mn-lt"/>
          <a:ea typeface="+mn-ea"/>
          <a:cs typeface="+mn-cs"/>
        </a:defRPr>
      </a:lvl4pPr>
      <a:lvl5pPr marL="2057400" indent="-228600" algn="l" defTabSz="914400" rtl="0" eaLnBrk="1" latinLnBrk="0" hangingPunct="1">
        <a:lnSpc>
          <a:spcPct val="120000"/>
        </a:lnSpc>
        <a:spcBef>
          <a:spcPts val="500"/>
        </a:spcBef>
        <a:buClr>
          <a:srgbClr val="9EDB87"/>
        </a:buClr>
        <a:buFont typeface="Arial" panose="020B0604020202020204" pitchFamily="34" charset="0"/>
        <a:buChar char="•"/>
        <a:defRPr sz="1400" kern="1200" cap="none" baseline="0">
          <a:solidFill>
            <a:schemeClr val="bg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021636" y="6153438"/>
            <a:ext cx="2743200" cy="365125"/>
          </a:xfrm>
          <a:prstGeom prst="rect">
            <a:avLst/>
          </a:prstGeom>
        </p:spPr>
        <p:txBody>
          <a:bodyPr vert="horz" lIns="91440" tIns="45720" rIns="91440" bIns="45720" rtlCol="0" anchor="ctr"/>
          <a:lstStyle>
            <a:lvl1pPr algn="r">
              <a:defRPr sz="1000" baseline="0">
                <a:solidFill>
                  <a:schemeClr val="bg1"/>
                </a:solidFill>
              </a:defRPr>
            </a:lvl1pPr>
          </a:lstStyle>
          <a:p>
            <a:fld id="{2BE451C3-0FF4-47C4-B829-773ADF60F88C}" type="datetimeFigureOut">
              <a:rPr lang="en-US" smtClean="0"/>
              <a:pPr/>
              <a:t>10/2/2025</a:t>
            </a:fld>
            <a:endParaRPr lang="en-US" dirty="0"/>
          </a:p>
        </p:txBody>
      </p:sp>
      <p:sp>
        <p:nvSpPr>
          <p:cNvPr id="5" name="Footer Placeholder 4"/>
          <p:cNvSpPr>
            <a:spLocks noGrp="1"/>
          </p:cNvSpPr>
          <p:nvPr>
            <p:ph type="ftr" sz="quarter" idx="3"/>
          </p:nvPr>
        </p:nvSpPr>
        <p:spPr>
          <a:xfrm>
            <a:off x="3210790" y="6153438"/>
            <a:ext cx="4718770" cy="365125"/>
          </a:xfrm>
          <a:prstGeom prst="rect">
            <a:avLst/>
          </a:prstGeom>
        </p:spPr>
        <p:txBody>
          <a:bodyPr vert="horz" lIns="91440" tIns="45720" rIns="91440" bIns="45720" rtlCol="0" anchor="ctr"/>
          <a:lstStyle>
            <a:lvl1pPr algn="l">
              <a:defRPr sz="1000" baseline="0">
                <a:solidFill>
                  <a:schemeClr val="bg1"/>
                </a:solidFill>
              </a:defRPr>
            </a:lvl1pPr>
          </a:lstStyle>
          <a:p>
            <a:endParaRPr lang="en-US" dirty="0"/>
          </a:p>
        </p:txBody>
      </p:sp>
      <p:sp>
        <p:nvSpPr>
          <p:cNvPr id="6" name="Slide Number Placeholder 5"/>
          <p:cNvSpPr>
            <a:spLocks noGrp="1"/>
          </p:cNvSpPr>
          <p:nvPr>
            <p:ph type="sldNum" sz="quarter" idx="4"/>
          </p:nvPr>
        </p:nvSpPr>
        <p:spPr>
          <a:xfrm>
            <a:off x="10856910" y="6153438"/>
            <a:ext cx="764215" cy="365125"/>
          </a:xfrm>
          <a:prstGeom prst="rect">
            <a:avLst/>
          </a:prstGeom>
        </p:spPr>
        <p:txBody>
          <a:bodyPr vert="horz" lIns="91440" tIns="45720" rIns="91440" bIns="45720" rtlCol="0" anchor="ctr"/>
          <a:lstStyle>
            <a:lvl1pPr algn="r">
              <a:defRPr sz="1000" baseline="0">
                <a:solidFill>
                  <a:schemeClr val="bg1"/>
                </a:solidFill>
              </a:defRPr>
            </a:lvl1pPr>
          </a:lstStyle>
          <a:p>
            <a:fld id="{D57F1E4F-1CFF-5643-939E-217C01CDF565}" type="slidenum">
              <a:rPr lang="en-US" smtClean="0"/>
              <a:pPr/>
              <a:t>‹#›</a:t>
            </a:fld>
            <a:endParaRPr lang="en-US" dirty="0"/>
          </a:p>
        </p:txBody>
      </p:sp>
      <p:pic>
        <p:nvPicPr>
          <p:cNvPr id="8" name="Picture 7" descr="A person smiling and a green background&#10;&#10;Description automatically generated">
            <a:extLst>
              <a:ext uri="{FF2B5EF4-FFF2-40B4-BE49-F238E27FC236}">
                <a16:creationId xmlns:a16="http://schemas.microsoft.com/office/drawing/2014/main" id="{7AF0D02D-3F7C-9944-A0F4-3D868512F266}"/>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92954958"/>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Lst>
  <p:hf sldNum="0" hdr="0" ftr="0" dt="0"/>
  <p:txStyles>
    <p:titleStyle>
      <a:lvl1pPr algn="ctr" defTabSz="914400" rtl="0" eaLnBrk="1" latinLnBrk="0" hangingPunct="1">
        <a:lnSpc>
          <a:spcPct val="90000"/>
        </a:lnSpc>
        <a:spcBef>
          <a:spcPct val="0"/>
        </a:spcBef>
        <a:buNone/>
        <a:defRPr sz="3200" b="1" kern="1200" cap="all" baseline="0">
          <a:solidFill>
            <a:srgbClr val="9EDB87"/>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rgbClr val="9EDB87"/>
        </a:buClr>
        <a:buFont typeface="Arial" panose="020B0604020202020204" pitchFamily="34" charset="0"/>
        <a:buChar char="•"/>
        <a:defRPr sz="2000" kern="1200" cap="none" baseline="0">
          <a:solidFill>
            <a:schemeClr val="bg1"/>
          </a:solidFill>
          <a:effectLst/>
          <a:latin typeface="+mn-lt"/>
          <a:ea typeface="+mn-ea"/>
          <a:cs typeface="+mn-cs"/>
        </a:defRPr>
      </a:lvl1pPr>
      <a:lvl2pPr marL="685800" indent="-228600" algn="l" defTabSz="914400" rtl="0" eaLnBrk="1" latinLnBrk="0" hangingPunct="1">
        <a:lnSpc>
          <a:spcPct val="120000"/>
        </a:lnSpc>
        <a:spcBef>
          <a:spcPts val="500"/>
        </a:spcBef>
        <a:buClr>
          <a:srgbClr val="9EDB87"/>
        </a:buClr>
        <a:buFont typeface="Arial" panose="020B0604020202020204" pitchFamily="34" charset="0"/>
        <a:buChar char="•"/>
        <a:defRPr sz="1800" kern="1200" cap="none" baseline="0">
          <a:solidFill>
            <a:schemeClr val="bg1"/>
          </a:solidFill>
          <a:effectLst/>
          <a:latin typeface="+mn-lt"/>
          <a:ea typeface="+mn-ea"/>
          <a:cs typeface="+mn-cs"/>
        </a:defRPr>
      </a:lvl2pPr>
      <a:lvl3pPr marL="1143000" indent="-228600" algn="l" defTabSz="914400" rtl="0" eaLnBrk="1" latinLnBrk="0" hangingPunct="1">
        <a:lnSpc>
          <a:spcPct val="120000"/>
        </a:lnSpc>
        <a:spcBef>
          <a:spcPts val="500"/>
        </a:spcBef>
        <a:buClr>
          <a:srgbClr val="9EDB87"/>
        </a:buClr>
        <a:buFont typeface="Arial" panose="020B0604020202020204" pitchFamily="34" charset="0"/>
        <a:buChar char="•"/>
        <a:defRPr sz="1600" kern="1200" cap="none" baseline="0">
          <a:solidFill>
            <a:schemeClr val="bg1"/>
          </a:solidFill>
          <a:effectLst/>
          <a:latin typeface="+mn-lt"/>
          <a:ea typeface="+mn-ea"/>
          <a:cs typeface="+mn-cs"/>
        </a:defRPr>
      </a:lvl3pPr>
      <a:lvl4pPr marL="1600200" indent="-228600" algn="l" defTabSz="914400" rtl="0" eaLnBrk="1" latinLnBrk="0" hangingPunct="1">
        <a:lnSpc>
          <a:spcPct val="120000"/>
        </a:lnSpc>
        <a:spcBef>
          <a:spcPts val="500"/>
        </a:spcBef>
        <a:buClr>
          <a:srgbClr val="9EDB87"/>
        </a:buClr>
        <a:buFont typeface="Arial" panose="020B0604020202020204" pitchFamily="34" charset="0"/>
        <a:buChar char="•"/>
        <a:defRPr sz="1400" kern="1200" cap="none" baseline="0">
          <a:solidFill>
            <a:schemeClr val="bg1"/>
          </a:solidFill>
          <a:effectLst/>
          <a:latin typeface="+mn-lt"/>
          <a:ea typeface="+mn-ea"/>
          <a:cs typeface="+mn-cs"/>
        </a:defRPr>
      </a:lvl4pPr>
      <a:lvl5pPr marL="2057400" indent="-228600" algn="l" defTabSz="914400" rtl="0" eaLnBrk="1" latinLnBrk="0" hangingPunct="1">
        <a:lnSpc>
          <a:spcPct val="120000"/>
        </a:lnSpc>
        <a:spcBef>
          <a:spcPts val="500"/>
        </a:spcBef>
        <a:buClr>
          <a:srgbClr val="9EDB87"/>
        </a:buClr>
        <a:buFont typeface="Arial" panose="020B0604020202020204" pitchFamily="34" charset="0"/>
        <a:buChar char="•"/>
        <a:defRPr sz="1400" kern="1200" cap="none" baseline="0">
          <a:solidFill>
            <a:schemeClr val="bg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A298E1-FA73-D822-A5A4-10438E05C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1CE2DA-8155-BD04-3726-CEADDAD92A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E3677-1CEA-0B18-9E72-9109CB355E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9E9F243-7E82-BA4C-8C97-292FE5450CC2}" type="datetimeFigureOut">
              <a:rPr lang="en-US" smtClean="0"/>
              <a:t>10/2/2025</a:t>
            </a:fld>
            <a:endParaRPr lang="en-US"/>
          </a:p>
        </p:txBody>
      </p:sp>
      <p:sp>
        <p:nvSpPr>
          <p:cNvPr id="5" name="Footer Placeholder 4">
            <a:extLst>
              <a:ext uri="{FF2B5EF4-FFF2-40B4-BE49-F238E27FC236}">
                <a16:creationId xmlns:a16="http://schemas.microsoft.com/office/drawing/2014/main" id="{4187BAE1-9639-9E64-FF40-50CC8F3FAC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53387AF-B0A0-D2AB-2721-56D756CA54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EC2B8E3-27B5-4C49-B27D-940952A9CAA2}" type="slidenum">
              <a:rPr lang="en-US" smtClean="0"/>
              <a:t>‹#›</a:t>
            </a:fld>
            <a:endParaRPr lang="en-US"/>
          </a:p>
        </p:txBody>
      </p:sp>
    </p:spTree>
    <p:extLst>
      <p:ext uri="{BB962C8B-B14F-4D97-AF65-F5344CB8AC3E}">
        <p14:creationId xmlns:p14="http://schemas.microsoft.com/office/powerpoint/2010/main" val="2847178122"/>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5.xml"/><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pn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6.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4F8271-4109-550A-6A65-A737C24DC3ED}"/>
              </a:ext>
            </a:extLst>
          </p:cNvPr>
          <p:cNvSpPr/>
          <p:nvPr/>
        </p:nvSpPr>
        <p:spPr>
          <a:xfrm>
            <a:off x="2596896" y="6193536"/>
            <a:ext cx="9448800" cy="560832"/>
          </a:xfrm>
          <a:prstGeom prst="rect">
            <a:avLst/>
          </a:prstGeom>
          <a:solidFill>
            <a:srgbClr val="E6EA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flag with stars and stripes&#10;&#10;Description automatically generated">
            <a:extLst>
              <a:ext uri="{FF2B5EF4-FFF2-40B4-BE49-F238E27FC236}">
                <a16:creationId xmlns:a16="http://schemas.microsoft.com/office/drawing/2014/main" id="{A172C398-A3BB-3A67-2C24-B835A16624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75355" y="6296892"/>
            <a:ext cx="767461" cy="402889"/>
          </a:xfrm>
          <a:prstGeom prst="rect">
            <a:avLst/>
          </a:prstGeom>
        </p:spPr>
      </p:pic>
      <p:pic>
        <p:nvPicPr>
          <p:cNvPr id="10" name="Picture 9" descr="A logo of the united states department of state&#10;&#10;Description automatically generated">
            <a:extLst>
              <a:ext uri="{FF2B5EF4-FFF2-40B4-BE49-F238E27FC236}">
                <a16:creationId xmlns:a16="http://schemas.microsoft.com/office/drawing/2014/main" id="{EA9B7741-E815-D96A-76C2-8F5AED50F8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55392" y="6217920"/>
            <a:ext cx="560833" cy="560833"/>
          </a:xfrm>
          <a:prstGeom prst="rect">
            <a:avLst/>
          </a:prstGeom>
        </p:spPr>
      </p:pic>
      <p:pic>
        <p:nvPicPr>
          <p:cNvPr id="12" name="Picture 11" descr="A bird with a blue and yellow logo&#10;&#10;Description automatically generated">
            <a:extLst>
              <a:ext uri="{FF2B5EF4-FFF2-40B4-BE49-F238E27FC236}">
                <a16:creationId xmlns:a16="http://schemas.microsoft.com/office/drawing/2014/main" id="{10D9802A-F10F-01A5-122B-BF96EFB258C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401946" y="6341433"/>
            <a:ext cx="767461" cy="313806"/>
          </a:xfrm>
          <a:prstGeom prst="rect">
            <a:avLst/>
          </a:prstGeom>
        </p:spPr>
      </p:pic>
      <p:pic>
        <p:nvPicPr>
          <p:cNvPr id="14" name="Picture 13" descr="A black and white text&#10;&#10;Description automatically generated">
            <a:extLst>
              <a:ext uri="{FF2B5EF4-FFF2-40B4-BE49-F238E27FC236}">
                <a16:creationId xmlns:a16="http://schemas.microsoft.com/office/drawing/2014/main" id="{72074529-85E2-4BD0-F161-56F636E936A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38816" y="6314313"/>
            <a:ext cx="1536192" cy="368046"/>
          </a:xfrm>
          <a:prstGeom prst="rect">
            <a:avLst/>
          </a:prstGeom>
        </p:spPr>
      </p:pic>
      <p:sp>
        <p:nvSpPr>
          <p:cNvPr id="13" name="Title 1">
            <a:extLst>
              <a:ext uri="{FF2B5EF4-FFF2-40B4-BE49-F238E27FC236}">
                <a16:creationId xmlns:a16="http://schemas.microsoft.com/office/drawing/2014/main" id="{CD6A2626-0691-6573-EA22-07EC9371D497}"/>
              </a:ext>
            </a:extLst>
          </p:cNvPr>
          <p:cNvSpPr>
            <a:spLocks noGrp="1"/>
          </p:cNvSpPr>
          <p:nvPr>
            <p:ph type="ctrTitle"/>
          </p:nvPr>
        </p:nvSpPr>
        <p:spPr>
          <a:xfrm>
            <a:off x="4401946" y="2387838"/>
            <a:ext cx="7291917" cy="1891146"/>
          </a:xfrm>
        </p:spPr>
        <p:txBody>
          <a:bodyPr/>
          <a:lstStyle/>
          <a:p>
            <a:r>
              <a:rPr lang="en-US" sz="5400" dirty="0"/>
              <a:t>C5 participant feedback</a:t>
            </a:r>
          </a:p>
        </p:txBody>
      </p:sp>
      <p:sp>
        <p:nvSpPr>
          <p:cNvPr id="15" name="Subtitle 2">
            <a:extLst>
              <a:ext uri="{FF2B5EF4-FFF2-40B4-BE49-F238E27FC236}">
                <a16:creationId xmlns:a16="http://schemas.microsoft.com/office/drawing/2014/main" id="{4B56F465-FA04-B484-4C09-2B4602AF39A9}"/>
              </a:ext>
            </a:extLst>
          </p:cNvPr>
          <p:cNvSpPr>
            <a:spLocks noGrp="1"/>
          </p:cNvSpPr>
          <p:nvPr>
            <p:ph type="subTitle" idx="1"/>
          </p:nvPr>
        </p:nvSpPr>
        <p:spPr>
          <a:xfrm>
            <a:off x="5387546" y="4768616"/>
            <a:ext cx="6306317" cy="1111827"/>
          </a:xfrm>
        </p:spPr>
        <p:txBody>
          <a:bodyPr>
            <a:normAutofit/>
          </a:bodyPr>
          <a:lstStyle/>
          <a:p>
            <a:r>
              <a:rPr lang="en-US" spc="200" dirty="0"/>
              <a:t>PHASE 2 FINAL SURVEY</a:t>
            </a:r>
          </a:p>
        </p:txBody>
      </p:sp>
      <p:cxnSp>
        <p:nvCxnSpPr>
          <p:cNvPr id="16" name="Straight Connector 15">
            <a:extLst>
              <a:ext uri="{FF2B5EF4-FFF2-40B4-BE49-F238E27FC236}">
                <a16:creationId xmlns:a16="http://schemas.microsoft.com/office/drawing/2014/main" id="{F25FC4B1-8005-02FA-0D22-F7E0C8B6072D}"/>
              </a:ext>
            </a:extLst>
          </p:cNvPr>
          <p:cNvCxnSpPr/>
          <p:nvPr/>
        </p:nvCxnSpPr>
        <p:spPr>
          <a:xfrm flipH="1">
            <a:off x="4205668" y="4485392"/>
            <a:ext cx="74881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783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948BFCC-2B50-5BED-9DB8-A12235AEA869}"/>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F7D064AE-D465-2C33-36CF-627AA0C136E3}"/>
              </a:ext>
            </a:extLst>
          </p:cNvPr>
          <p:cNvSpPr txBox="1"/>
          <p:nvPr/>
        </p:nvSpPr>
        <p:spPr>
          <a:xfrm>
            <a:off x="6797578" y="456302"/>
            <a:ext cx="4130039" cy="769441"/>
          </a:xfrm>
          <a:prstGeom prst="rect">
            <a:avLst/>
          </a:prstGeom>
          <a:noFill/>
        </p:spPr>
        <p:txBody>
          <a:bodyPr wrap="square" rtlCol="0">
            <a:spAutoFit/>
          </a:bodyPr>
          <a:lstStyle/>
          <a:p>
            <a:pPr algn="ctr"/>
            <a:r>
              <a:rPr lang="en-US" sz="4400" b="1" spc="100" dirty="0">
                <a:solidFill>
                  <a:srgbClr val="14452E"/>
                </a:solidFill>
                <a:latin typeface="Arial" panose="020B0604020202020204" pitchFamily="34" charset="0"/>
                <a:cs typeface="Arial" panose="020B0604020202020204" pitchFamily="34" charset="0"/>
              </a:rPr>
              <a:t>RATINGS</a:t>
            </a:r>
          </a:p>
        </p:txBody>
      </p:sp>
      <p:sp>
        <p:nvSpPr>
          <p:cNvPr id="2" name="TextBox 1">
            <a:extLst>
              <a:ext uri="{FF2B5EF4-FFF2-40B4-BE49-F238E27FC236}">
                <a16:creationId xmlns:a16="http://schemas.microsoft.com/office/drawing/2014/main" id="{31D4DB64-F7A1-6B4F-D9DD-77BA5BC26B5C}"/>
              </a:ext>
            </a:extLst>
          </p:cNvPr>
          <p:cNvSpPr txBox="1"/>
          <p:nvPr/>
        </p:nvSpPr>
        <p:spPr>
          <a:xfrm>
            <a:off x="6338063" y="1403344"/>
            <a:ext cx="1668161" cy="461665"/>
          </a:xfrm>
          <a:prstGeom prst="rect">
            <a:avLst/>
          </a:prstGeom>
          <a:noFill/>
        </p:spPr>
        <p:txBody>
          <a:bodyPr wrap="square" rtlCol="0">
            <a:spAutoFit/>
          </a:bodyPr>
          <a:lstStyle/>
          <a:p>
            <a:pPr algn="ctr"/>
            <a:r>
              <a:rPr lang="en-US" sz="2400" b="1" spc="100" dirty="0">
                <a:solidFill>
                  <a:srgbClr val="14452E"/>
                </a:solidFill>
                <a:latin typeface="Arial" panose="020B0604020202020204" pitchFamily="34" charset="0"/>
                <a:cs typeface="Arial" panose="020B0604020202020204" pitchFamily="34" charset="0"/>
              </a:rPr>
              <a:t>Trainers</a:t>
            </a:r>
          </a:p>
        </p:txBody>
      </p:sp>
      <p:sp>
        <p:nvSpPr>
          <p:cNvPr id="26" name="5-Point Star 25">
            <a:extLst>
              <a:ext uri="{FF2B5EF4-FFF2-40B4-BE49-F238E27FC236}">
                <a16:creationId xmlns:a16="http://schemas.microsoft.com/office/drawing/2014/main" id="{8F378EC0-F379-4B6D-5883-ED8A8132305F}"/>
              </a:ext>
            </a:extLst>
          </p:cNvPr>
          <p:cNvSpPr/>
          <p:nvPr/>
        </p:nvSpPr>
        <p:spPr>
          <a:xfrm>
            <a:off x="5987208" y="1939981"/>
            <a:ext cx="434432" cy="434432"/>
          </a:xfrm>
          <a:prstGeom prst="star5">
            <a:avLst/>
          </a:prstGeom>
          <a:solidFill>
            <a:srgbClr val="FFCF4C"/>
          </a:solidFill>
          <a:ln w="6350">
            <a:solidFill>
              <a:srgbClr val="FFCF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5-Point Star 26">
            <a:extLst>
              <a:ext uri="{FF2B5EF4-FFF2-40B4-BE49-F238E27FC236}">
                <a16:creationId xmlns:a16="http://schemas.microsoft.com/office/drawing/2014/main" id="{FC65C3AF-7B03-57FC-5FCB-D8810B6D470B}"/>
              </a:ext>
            </a:extLst>
          </p:cNvPr>
          <p:cNvSpPr/>
          <p:nvPr/>
        </p:nvSpPr>
        <p:spPr>
          <a:xfrm>
            <a:off x="6471068" y="1939981"/>
            <a:ext cx="434432" cy="434432"/>
          </a:xfrm>
          <a:prstGeom prst="star5">
            <a:avLst/>
          </a:prstGeom>
          <a:solidFill>
            <a:srgbClr val="FFCF4C"/>
          </a:solidFill>
          <a:ln w="6350">
            <a:solidFill>
              <a:srgbClr val="FFCF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a:extLst>
              <a:ext uri="{FF2B5EF4-FFF2-40B4-BE49-F238E27FC236}">
                <a16:creationId xmlns:a16="http://schemas.microsoft.com/office/drawing/2014/main" id="{927FF4E5-E550-6A2C-D207-12DD5EFB01DE}"/>
              </a:ext>
            </a:extLst>
          </p:cNvPr>
          <p:cNvSpPr/>
          <p:nvPr/>
        </p:nvSpPr>
        <p:spPr>
          <a:xfrm>
            <a:off x="6954928" y="1939981"/>
            <a:ext cx="434432" cy="434432"/>
          </a:xfrm>
          <a:prstGeom prst="star5">
            <a:avLst/>
          </a:prstGeom>
          <a:solidFill>
            <a:srgbClr val="FFCF4C"/>
          </a:solidFill>
          <a:ln w="6350">
            <a:solidFill>
              <a:srgbClr val="FFCF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5-Point Star 28">
            <a:extLst>
              <a:ext uri="{FF2B5EF4-FFF2-40B4-BE49-F238E27FC236}">
                <a16:creationId xmlns:a16="http://schemas.microsoft.com/office/drawing/2014/main" id="{845A6AE1-09D2-C16E-97ED-82E9BC1454C8}"/>
              </a:ext>
            </a:extLst>
          </p:cNvPr>
          <p:cNvSpPr/>
          <p:nvPr/>
        </p:nvSpPr>
        <p:spPr>
          <a:xfrm>
            <a:off x="7438788" y="1939981"/>
            <a:ext cx="434432" cy="434432"/>
          </a:xfrm>
          <a:prstGeom prst="star5">
            <a:avLst/>
          </a:prstGeom>
          <a:solidFill>
            <a:srgbClr val="FFCF4C"/>
          </a:solidFill>
          <a:ln w="6350">
            <a:solidFill>
              <a:srgbClr val="FFCF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30CC8D5-C34C-B621-AE67-8E485A28CD26}"/>
              </a:ext>
            </a:extLst>
          </p:cNvPr>
          <p:cNvSpPr txBox="1"/>
          <p:nvPr/>
        </p:nvSpPr>
        <p:spPr>
          <a:xfrm>
            <a:off x="6338063" y="2374411"/>
            <a:ext cx="1668161" cy="769441"/>
          </a:xfrm>
          <a:prstGeom prst="rect">
            <a:avLst/>
          </a:prstGeom>
          <a:noFill/>
        </p:spPr>
        <p:txBody>
          <a:bodyPr wrap="square" rtlCol="0">
            <a:spAutoFit/>
          </a:bodyPr>
          <a:lstStyle/>
          <a:p>
            <a:pPr algn="ctr"/>
            <a:r>
              <a:rPr lang="en-US" sz="4400" b="1" spc="100" dirty="0">
                <a:solidFill>
                  <a:srgbClr val="FFCF4C"/>
                </a:solidFill>
                <a:latin typeface="Arial" panose="020B0604020202020204" pitchFamily="34" charset="0"/>
                <a:cs typeface="Arial" panose="020B0604020202020204" pitchFamily="34" charset="0"/>
              </a:rPr>
              <a:t>4.96</a:t>
            </a:r>
          </a:p>
        </p:txBody>
      </p:sp>
      <p:sp>
        <p:nvSpPr>
          <p:cNvPr id="34" name="TextBox 33">
            <a:extLst>
              <a:ext uri="{FF2B5EF4-FFF2-40B4-BE49-F238E27FC236}">
                <a16:creationId xmlns:a16="http://schemas.microsoft.com/office/drawing/2014/main" id="{2846C2FC-78BE-F6C7-1EA2-D5D42E702308}"/>
              </a:ext>
            </a:extLst>
          </p:cNvPr>
          <p:cNvSpPr txBox="1"/>
          <p:nvPr/>
        </p:nvSpPr>
        <p:spPr>
          <a:xfrm>
            <a:off x="7233922" y="3366831"/>
            <a:ext cx="3444163" cy="830997"/>
          </a:xfrm>
          <a:prstGeom prst="rect">
            <a:avLst/>
          </a:prstGeom>
          <a:noFill/>
        </p:spPr>
        <p:txBody>
          <a:bodyPr wrap="square" rtlCol="0">
            <a:spAutoFit/>
          </a:bodyPr>
          <a:lstStyle/>
          <a:p>
            <a:pPr algn="ctr"/>
            <a:r>
              <a:rPr lang="en-US" sz="2400" b="1" spc="100" dirty="0">
                <a:solidFill>
                  <a:srgbClr val="14452E"/>
                </a:solidFill>
                <a:latin typeface="Arial" panose="020B0604020202020204" pitchFamily="34" charset="0"/>
                <a:cs typeface="Arial" panose="020B0604020202020204" pitchFamily="34" charset="0"/>
              </a:rPr>
              <a:t>Almaty curriculum &amp; programming</a:t>
            </a:r>
          </a:p>
        </p:txBody>
      </p:sp>
      <p:sp>
        <p:nvSpPr>
          <p:cNvPr id="35" name="5-Point Star 34">
            <a:extLst>
              <a:ext uri="{FF2B5EF4-FFF2-40B4-BE49-F238E27FC236}">
                <a16:creationId xmlns:a16="http://schemas.microsoft.com/office/drawing/2014/main" id="{C51F004E-33CB-A353-AE76-62119ED73C1F}"/>
              </a:ext>
            </a:extLst>
          </p:cNvPr>
          <p:cNvSpPr/>
          <p:nvPr/>
        </p:nvSpPr>
        <p:spPr>
          <a:xfrm>
            <a:off x="7825131" y="4266682"/>
            <a:ext cx="434432" cy="434432"/>
          </a:xfrm>
          <a:prstGeom prst="star5">
            <a:avLst/>
          </a:prstGeom>
          <a:solidFill>
            <a:srgbClr val="FFCF4C"/>
          </a:solidFill>
          <a:ln w="6350">
            <a:solidFill>
              <a:srgbClr val="FFCF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5-Point Star 35">
            <a:extLst>
              <a:ext uri="{FF2B5EF4-FFF2-40B4-BE49-F238E27FC236}">
                <a16:creationId xmlns:a16="http://schemas.microsoft.com/office/drawing/2014/main" id="{7EC60D48-9C26-2771-101C-CDD40216843C}"/>
              </a:ext>
            </a:extLst>
          </p:cNvPr>
          <p:cNvSpPr/>
          <p:nvPr/>
        </p:nvSpPr>
        <p:spPr>
          <a:xfrm>
            <a:off x="8308991" y="4266682"/>
            <a:ext cx="434432" cy="434432"/>
          </a:xfrm>
          <a:prstGeom prst="star5">
            <a:avLst/>
          </a:prstGeom>
          <a:solidFill>
            <a:srgbClr val="FFCF4C"/>
          </a:solidFill>
          <a:ln w="6350">
            <a:solidFill>
              <a:srgbClr val="FFCF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5-Point Star 36">
            <a:extLst>
              <a:ext uri="{FF2B5EF4-FFF2-40B4-BE49-F238E27FC236}">
                <a16:creationId xmlns:a16="http://schemas.microsoft.com/office/drawing/2014/main" id="{726CEAF3-973D-992C-F7B4-B26117D77D27}"/>
              </a:ext>
            </a:extLst>
          </p:cNvPr>
          <p:cNvSpPr/>
          <p:nvPr/>
        </p:nvSpPr>
        <p:spPr>
          <a:xfrm>
            <a:off x="8792851" y="4266682"/>
            <a:ext cx="434432" cy="434432"/>
          </a:xfrm>
          <a:prstGeom prst="star5">
            <a:avLst/>
          </a:prstGeom>
          <a:solidFill>
            <a:srgbClr val="FFCF4C"/>
          </a:solidFill>
          <a:ln w="6350">
            <a:solidFill>
              <a:srgbClr val="FFCF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5-Point Star 37">
            <a:extLst>
              <a:ext uri="{FF2B5EF4-FFF2-40B4-BE49-F238E27FC236}">
                <a16:creationId xmlns:a16="http://schemas.microsoft.com/office/drawing/2014/main" id="{2A9EB107-AA2C-0C80-466E-827A88CA62C6}"/>
              </a:ext>
            </a:extLst>
          </p:cNvPr>
          <p:cNvSpPr/>
          <p:nvPr/>
        </p:nvSpPr>
        <p:spPr>
          <a:xfrm>
            <a:off x="9276711" y="4266682"/>
            <a:ext cx="434432" cy="434432"/>
          </a:xfrm>
          <a:prstGeom prst="star5">
            <a:avLst/>
          </a:prstGeom>
          <a:solidFill>
            <a:srgbClr val="FFCF4C"/>
          </a:solidFill>
          <a:ln w="6350">
            <a:solidFill>
              <a:srgbClr val="FFCF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FC4ABBE-8C0B-83A7-413A-E64C9CF7368F}"/>
              </a:ext>
            </a:extLst>
          </p:cNvPr>
          <p:cNvSpPr txBox="1"/>
          <p:nvPr/>
        </p:nvSpPr>
        <p:spPr>
          <a:xfrm>
            <a:off x="8121923" y="4701112"/>
            <a:ext cx="1668161" cy="769441"/>
          </a:xfrm>
          <a:prstGeom prst="rect">
            <a:avLst/>
          </a:prstGeom>
          <a:noFill/>
        </p:spPr>
        <p:txBody>
          <a:bodyPr wrap="square" rtlCol="0">
            <a:spAutoFit/>
          </a:bodyPr>
          <a:lstStyle/>
          <a:p>
            <a:pPr algn="ctr"/>
            <a:r>
              <a:rPr lang="en-US" sz="4400" b="1" spc="100" dirty="0">
                <a:solidFill>
                  <a:srgbClr val="FFCF4C"/>
                </a:solidFill>
                <a:latin typeface="Arial" panose="020B0604020202020204" pitchFamily="34" charset="0"/>
                <a:cs typeface="Arial" panose="020B0604020202020204" pitchFamily="34" charset="0"/>
              </a:rPr>
              <a:t>4.92</a:t>
            </a:r>
          </a:p>
        </p:txBody>
      </p:sp>
      <p:sp>
        <p:nvSpPr>
          <p:cNvPr id="44" name="Freeform 43">
            <a:extLst>
              <a:ext uri="{FF2B5EF4-FFF2-40B4-BE49-F238E27FC236}">
                <a16:creationId xmlns:a16="http://schemas.microsoft.com/office/drawing/2014/main" id="{A08F29A9-77AD-7F85-CB98-AA86C20A9D26}"/>
              </a:ext>
            </a:extLst>
          </p:cNvPr>
          <p:cNvSpPr/>
          <p:nvPr/>
        </p:nvSpPr>
        <p:spPr>
          <a:xfrm>
            <a:off x="7920701" y="1939982"/>
            <a:ext cx="345620" cy="434431"/>
          </a:xfrm>
          <a:custGeom>
            <a:avLst/>
            <a:gdLst>
              <a:gd name="connsiteX0" fmla="*/ 217216 w 345620"/>
              <a:gd name="connsiteY0" fmla="*/ 0 h 434431"/>
              <a:gd name="connsiteX1" fmla="*/ 268493 w 345620"/>
              <a:gd name="connsiteY1" fmla="*/ 165939 h 434431"/>
              <a:gd name="connsiteX2" fmla="*/ 345620 w 345620"/>
              <a:gd name="connsiteY2" fmla="*/ 165939 h 434431"/>
              <a:gd name="connsiteX3" fmla="*/ 345620 w 345620"/>
              <a:gd name="connsiteY3" fmla="*/ 233784 h 434431"/>
              <a:gd name="connsiteX4" fmla="*/ 300184 w 345620"/>
              <a:gd name="connsiteY4" fmla="*/ 268493 h 434431"/>
              <a:gd name="connsiteX5" fmla="*/ 345620 w 345620"/>
              <a:gd name="connsiteY5" fmla="*/ 415523 h 434431"/>
              <a:gd name="connsiteX6" fmla="*/ 345620 w 345620"/>
              <a:gd name="connsiteY6" fmla="*/ 429967 h 434431"/>
              <a:gd name="connsiteX7" fmla="*/ 217216 w 345620"/>
              <a:gd name="connsiteY7" fmla="*/ 331874 h 434431"/>
              <a:gd name="connsiteX8" fmla="*/ 82969 w 345620"/>
              <a:gd name="connsiteY8" fmla="*/ 434431 h 434431"/>
              <a:gd name="connsiteX9" fmla="*/ 134248 w 345620"/>
              <a:gd name="connsiteY9" fmla="*/ 268493 h 434431"/>
              <a:gd name="connsiteX10" fmla="*/ 0 w 345620"/>
              <a:gd name="connsiteY10" fmla="*/ 165938 h 434431"/>
              <a:gd name="connsiteX11" fmla="*/ 165939 w 345620"/>
              <a:gd name="connsiteY11" fmla="*/ 165939 h 43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5620" h="434431">
                <a:moveTo>
                  <a:pt x="217216" y="0"/>
                </a:moveTo>
                <a:lnTo>
                  <a:pt x="268493" y="165939"/>
                </a:lnTo>
                <a:lnTo>
                  <a:pt x="345620" y="165939"/>
                </a:lnTo>
                <a:lnTo>
                  <a:pt x="345620" y="233784"/>
                </a:lnTo>
                <a:lnTo>
                  <a:pt x="300184" y="268493"/>
                </a:lnTo>
                <a:lnTo>
                  <a:pt x="345620" y="415523"/>
                </a:lnTo>
                <a:lnTo>
                  <a:pt x="345620" y="429967"/>
                </a:lnTo>
                <a:lnTo>
                  <a:pt x="217216" y="331874"/>
                </a:lnTo>
                <a:lnTo>
                  <a:pt x="82969" y="434431"/>
                </a:lnTo>
                <a:lnTo>
                  <a:pt x="134248" y="268493"/>
                </a:lnTo>
                <a:lnTo>
                  <a:pt x="0" y="165938"/>
                </a:lnTo>
                <a:lnTo>
                  <a:pt x="165939" y="165939"/>
                </a:lnTo>
                <a:close/>
              </a:path>
            </a:pathLst>
          </a:custGeom>
          <a:solidFill>
            <a:srgbClr val="FFCF4C"/>
          </a:solidFill>
          <a:ln w="6350">
            <a:solidFill>
              <a:srgbClr val="FFCF4C"/>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17869DA3-9666-B624-9C76-85374CADC1EB}"/>
              </a:ext>
            </a:extLst>
          </p:cNvPr>
          <p:cNvSpPr txBox="1"/>
          <p:nvPr/>
        </p:nvSpPr>
        <p:spPr>
          <a:xfrm>
            <a:off x="8991384" y="1403344"/>
            <a:ext cx="2960303" cy="461665"/>
          </a:xfrm>
          <a:prstGeom prst="rect">
            <a:avLst/>
          </a:prstGeom>
          <a:noFill/>
        </p:spPr>
        <p:txBody>
          <a:bodyPr wrap="square" rtlCol="0">
            <a:spAutoFit/>
          </a:bodyPr>
          <a:lstStyle/>
          <a:p>
            <a:pPr algn="ctr"/>
            <a:r>
              <a:rPr lang="en-US" sz="2400" b="1" spc="100" dirty="0">
                <a:solidFill>
                  <a:srgbClr val="14452E"/>
                </a:solidFill>
                <a:latin typeface="Arial" panose="020B0604020202020204" pitchFamily="34" charset="0"/>
                <a:cs typeface="Arial" panose="020B0604020202020204" pitchFamily="34" charset="0"/>
              </a:rPr>
              <a:t>English Clubs</a:t>
            </a:r>
          </a:p>
        </p:txBody>
      </p:sp>
      <p:sp>
        <p:nvSpPr>
          <p:cNvPr id="46" name="5-Point Star 45">
            <a:extLst>
              <a:ext uri="{FF2B5EF4-FFF2-40B4-BE49-F238E27FC236}">
                <a16:creationId xmlns:a16="http://schemas.microsoft.com/office/drawing/2014/main" id="{F497DB95-7069-2887-4781-D4A3294D1678}"/>
              </a:ext>
            </a:extLst>
          </p:cNvPr>
          <p:cNvSpPr/>
          <p:nvPr/>
        </p:nvSpPr>
        <p:spPr>
          <a:xfrm>
            <a:off x="9286601" y="1939981"/>
            <a:ext cx="434432" cy="434432"/>
          </a:xfrm>
          <a:prstGeom prst="star5">
            <a:avLst/>
          </a:prstGeom>
          <a:solidFill>
            <a:srgbClr val="FFCF4C"/>
          </a:solidFill>
          <a:ln w="6350">
            <a:solidFill>
              <a:srgbClr val="FFCF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5-Point Star 46">
            <a:extLst>
              <a:ext uri="{FF2B5EF4-FFF2-40B4-BE49-F238E27FC236}">
                <a16:creationId xmlns:a16="http://schemas.microsoft.com/office/drawing/2014/main" id="{D1BD23B2-75A3-C932-2574-A71A57CA51AF}"/>
              </a:ext>
            </a:extLst>
          </p:cNvPr>
          <p:cNvSpPr/>
          <p:nvPr/>
        </p:nvSpPr>
        <p:spPr>
          <a:xfrm>
            <a:off x="9770461" y="1939981"/>
            <a:ext cx="434432" cy="434432"/>
          </a:xfrm>
          <a:prstGeom prst="star5">
            <a:avLst/>
          </a:prstGeom>
          <a:solidFill>
            <a:srgbClr val="FFCF4C"/>
          </a:solidFill>
          <a:ln w="6350">
            <a:solidFill>
              <a:srgbClr val="FFCF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5-Point Star 47">
            <a:extLst>
              <a:ext uri="{FF2B5EF4-FFF2-40B4-BE49-F238E27FC236}">
                <a16:creationId xmlns:a16="http://schemas.microsoft.com/office/drawing/2014/main" id="{A0A7D13B-C3E5-0C54-73A1-6435DA1E6DE1}"/>
              </a:ext>
            </a:extLst>
          </p:cNvPr>
          <p:cNvSpPr/>
          <p:nvPr/>
        </p:nvSpPr>
        <p:spPr>
          <a:xfrm>
            <a:off x="10254321" y="1939981"/>
            <a:ext cx="434432" cy="434432"/>
          </a:xfrm>
          <a:prstGeom prst="star5">
            <a:avLst/>
          </a:prstGeom>
          <a:solidFill>
            <a:srgbClr val="FFCF4C"/>
          </a:solidFill>
          <a:ln w="6350">
            <a:solidFill>
              <a:srgbClr val="FFCF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5-Point Star 48">
            <a:extLst>
              <a:ext uri="{FF2B5EF4-FFF2-40B4-BE49-F238E27FC236}">
                <a16:creationId xmlns:a16="http://schemas.microsoft.com/office/drawing/2014/main" id="{FE982077-9042-5A54-E9B0-E8C99688AC7E}"/>
              </a:ext>
            </a:extLst>
          </p:cNvPr>
          <p:cNvSpPr/>
          <p:nvPr/>
        </p:nvSpPr>
        <p:spPr>
          <a:xfrm>
            <a:off x="10738181" y="1939981"/>
            <a:ext cx="434432" cy="434432"/>
          </a:xfrm>
          <a:prstGeom prst="star5">
            <a:avLst/>
          </a:prstGeom>
          <a:solidFill>
            <a:srgbClr val="FFCF4C"/>
          </a:solidFill>
          <a:ln w="6350">
            <a:solidFill>
              <a:srgbClr val="FFCF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a:extLst>
              <a:ext uri="{FF2B5EF4-FFF2-40B4-BE49-F238E27FC236}">
                <a16:creationId xmlns:a16="http://schemas.microsoft.com/office/drawing/2014/main" id="{A778A644-5AC0-B2D9-EF51-80E696C36EBC}"/>
              </a:ext>
            </a:extLst>
          </p:cNvPr>
          <p:cNvSpPr/>
          <p:nvPr/>
        </p:nvSpPr>
        <p:spPr>
          <a:xfrm>
            <a:off x="11222041" y="1939980"/>
            <a:ext cx="285095" cy="434431"/>
          </a:xfrm>
          <a:custGeom>
            <a:avLst/>
            <a:gdLst>
              <a:gd name="connsiteX0" fmla="*/ 385010 w 505325"/>
              <a:gd name="connsiteY0" fmla="*/ 0 h 770019"/>
              <a:gd name="connsiteX1" fmla="*/ 475897 w 505325"/>
              <a:gd name="connsiteY1" fmla="*/ 294123 h 770019"/>
              <a:gd name="connsiteX2" fmla="*/ 505325 w 505325"/>
              <a:gd name="connsiteY2" fmla="*/ 294123 h 770019"/>
              <a:gd name="connsiteX3" fmla="*/ 505325 w 505325"/>
              <a:gd name="connsiteY3" fmla="*/ 680154 h 770019"/>
              <a:gd name="connsiteX4" fmla="*/ 385010 w 505325"/>
              <a:gd name="connsiteY4" fmla="*/ 588240 h 770019"/>
              <a:gd name="connsiteX5" fmla="*/ 147060 w 505325"/>
              <a:gd name="connsiteY5" fmla="*/ 770019 h 770019"/>
              <a:gd name="connsiteX6" fmla="*/ 237951 w 505325"/>
              <a:gd name="connsiteY6" fmla="*/ 475897 h 770019"/>
              <a:gd name="connsiteX7" fmla="*/ 0 w 505325"/>
              <a:gd name="connsiteY7" fmla="*/ 294121 h 770019"/>
              <a:gd name="connsiteX8" fmla="*/ 294122 w 505325"/>
              <a:gd name="connsiteY8" fmla="*/ 294123 h 77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325" h="770019">
                <a:moveTo>
                  <a:pt x="385010" y="0"/>
                </a:moveTo>
                <a:lnTo>
                  <a:pt x="475897" y="294123"/>
                </a:lnTo>
                <a:lnTo>
                  <a:pt x="505325" y="294123"/>
                </a:lnTo>
                <a:lnTo>
                  <a:pt x="505325" y="680154"/>
                </a:lnTo>
                <a:lnTo>
                  <a:pt x="385010" y="588240"/>
                </a:lnTo>
                <a:lnTo>
                  <a:pt x="147060" y="770019"/>
                </a:lnTo>
                <a:lnTo>
                  <a:pt x="237951" y="475897"/>
                </a:lnTo>
                <a:lnTo>
                  <a:pt x="0" y="294121"/>
                </a:lnTo>
                <a:lnTo>
                  <a:pt x="294122" y="294123"/>
                </a:lnTo>
                <a:close/>
              </a:path>
            </a:pathLst>
          </a:custGeom>
          <a:solidFill>
            <a:srgbClr val="FFCF4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TextBox 50">
            <a:extLst>
              <a:ext uri="{FF2B5EF4-FFF2-40B4-BE49-F238E27FC236}">
                <a16:creationId xmlns:a16="http://schemas.microsoft.com/office/drawing/2014/main" id="{7F2A425E-39AC-12CD-5C08-8BC368C3FBCA}"/>
              </a:ext>
            </a:extLst>
          </p:cNvPr>
          <p:cNvSpPr txBox="1"/>
          <p:nvPr/>
        </p:nvSpPr>
        <p:spPr>
          <a:xfrm>
            <a:off x="9637456" y="2374411"/>
            <a:ext cx="1668161" cy="769441"/>
          </a:xfrm>
          <a:prstGeom prst="rect">
            <a:avLst/>
          </a:prstGeom>
          <a:noFill/>
        </p:spPr>
        <p:txBody>
          <a:bodyPr wrap="square" rtlCol="0">
            <a:spAutoFit/>
          </a:bodyPr>
          <a:lstStyle/>
          <a:p>
            <a:pPr algn="ctr"/>
            <a:r>
              <a:rPr lang="en-US" sz="4400" b="1" spc="100" dirty="0">
                <a:solidFill>
                  <a:srgbClr val="FFCF4C"/>
                </a:solidFill>
                <a:latin typeface="Arial" panose="020B0604020202020204" pitchFamily="34" charset="0"/>
                <a:cs typeface="Arial" panose="020B0604020202020204" pitchFamily="34" charset="0"/>
              </a:rPr>
              <a:t>4.82</a:t>
            </a:r>
          </a:p>
        </p:txBody>
      </p:sp>
      <p:sp>
        <p:nvSpPr>
          <p:cNvPr id="54" name="Freeform 53">
            <a:extLst>
              <a:ext uri="{FF2B5EF4-FFF2-40B4-BE49-F238E27FC236}">
                <a16:creationId xmlns:a16="http://schemas.microsoft.com/office/drawing/2014/main" id="{571A6531-FCE8-2351-D523-E0E00193CA51}"/>
              </a:ext>
            </a:extLst>
          </p:cNvPr>
          <p:cNvSpPr/>
          <p:nvPr/>
        </p:nvSpPr>
        <p:spPr>
          <a:xfrm>
            <a:off x="9761343" y="4266683"/>
            <a:ext cx="338246" cy="434431"/>
          </a:xfrm>
          <a:custGeom>
            <a:avLst/>
            <a:gdLst>
              <a:gd name="connsiteX0" fmla="*/ 217216 w 338246"/>
              <a:gd name="connsiteY0" fmla="*/ 0 h 434431"/>
              <a:gd name="connsiteX1" fmla="*/ 268493 w 338246"/>
              <a:gd name="connsiteY1" fmla="*/ 165939 h 434431"/>
              <a:gd name="connsiteX2" fmla="*/ 338246 w 338246"/>
              <a:gd name="connsiteY2" fmla="*/ 165939 h 434431"/>
              <a:gd name="connsiteX3" fmla="*/ 338246 w 338246"/>
              <a:gd name="connsiteY3" fmla="*/ 239417 h 434431"/>
              <a:gd name="connsiteX4" fmla="*/ 300184 w 338246"/>
              <a:gd name="connsiteY4" fmla="*/ 268493 h 434431"/>
              <a:gd name="connsiteX5" fmla="*/ 338246 w 338246"/>
              <a:gd name="connsiteY5" fmla="*/ 391661 h 434431"/>
              <a:gd name="connsiteX6" fmla="*/ 338246 w 338246"/>
              <a:gd name="connsiteY6" fmla="*/ 424334 h 434431"/>
              <a:gd name="connsiteX7" fmla="*/ 217216 w 338246"/>
              <a:gd name="connsiteY7" fmla="*/ 331874 h 434431"/>
              <a:gd name="connsiteX8" fmla="*/ 82969 w 338246"/>
              <a:gd name="connsiteY8" fmla="*/ 434431 h 434431"/>
              <a:gd name="connsiteX9" fmla="*/ 134248 w 338246"/>
              <a:gd name="connsiteY9" fmla="*/ 268493 h 434431"/>
              <a:gd name="connsiteX10" fmla="*/ 0 w 338246"/>
              <a:gd name="connsiteY10" fmla="*/ 165938 h 434431"/>
              <a:gd name="connsiteX11" fmla="*/ 165939 w 338246"/>
              <a:gd name="connsiteY11" fmla="*/ 165939 h 43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246" h="434431">
                <a:moveTo>
                  <a:pt x="217216" y="0"/>
                </a:moveTo>
                <a:lnTo>
                  <a:pt x="268493" y="165939"/>
                </a:lnTo>
                <a:lnTo>
                  <a:pt x="338246" y="165939"/>
                </a:lnTo>
                <a:lnTo>
                  <a:pt x="338246" y="239417"/>
                </a:lnTo>
                <a:lnTo>
                  <a:pt x="300184" y="268493"/>
                </a:lnTo>
                <a:lnTo>
                  <a:pt x="338246" y="391661"/>
                </a:lnTo>
                <a:lnTo>
                  <a:pt x="338246" y="424334"/>
                </a:lnTo>
                <a:lnTo>
                  <a:pt x="217216" y="331874"/>
                </a:lnTo>
                <a:lnTo>
                  <a:pt x="82969" y="434431"/>
                </a:lnTo>
                <a:lnTo>
                  <a:pt x="134248" y="268493"/>
                </a:lnTo>
                <a:lnTo>
                  <a:pt x="0" y="165938"/>
                </a:lnTo>
                <a:lnTo>
                  <a:pt x="165939" y="165939"/>
                </a:lnTo>
                <a:close/>
              </a:path>
            </a:pathLst>
          </a:custGeom>
          <a:solidFill>
            <a:srgbClr val="FFCF4C"/>
          </a:solidFill>
          <a:ln w="6350">
            <a:solidFill>
              <a:srgbClr val="FFCF4C"/>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8" name="Picture 57">
            <a:extLst>
              <a:ext uri="{FF2B5EF4-FFF2-40B4-BE49-F238E27FC236}">
                <a16:creationId xmlns:a16="http://schemas.microsoft.com/office/drawing/2014/main" id="{24033D1B-3E04-B5DC-0FC7-C6A5B1FDAFB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156" y="220131"/>
            <a:ext cx="5525040" cy="6637869"/>
          </a:xfrm>
          <a:prstGeom prst="rect">
            <a:avLst/>
          </a:prstGeom>
        </p:spPr>
      </p:pic>
      <p:sp>
        <p:nvSpPr>
          <p:cNvPr id="59" name="Rectangle 58">
            <a:extLst>
              <a:ext uri="{FF2B5EF4-FFF2-40B4-BE49-F238E27FC236}">
                <a16:creationId xmlns:a16="http://schemas.microsoft.com/office/drawing/2014/main" id="{96FCF5E3-7B4F-B3E9-7125-736A96D76D11}"/>
              </a:ext>
            </a:extLst>
          </p:cNvPr>
          <p:cNvSpPr/>
          <p:nvPr/>
        </p:nvSpPr>
        <p:spPr>
          <a:xfrm>
            <a:off x="27379" y="220130"/>
            <a:ext cx="5509104" cy="6637870"/>
          </a:xfrm>
          <a:prstGeom prst="rect">
            <a:avLst/>
          </a:prstGeom>
          <a:solidFill>
            <a:srgbClr val="14452E">
              <a:alpha val="4388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65205009-6482-8A88-FFDE-E329934554C9}"/>
              </a:ext>
            </a:extLst>
          </p:cNvPr>
          <p:cNvSpPr/>
          <p:nvPr/>
        </p:nvSpPr>
        <p:spPr>
          <a:xfrm>
            <a:off x="-8156" y="5613433"/>
            <a:ext cx="12192000" cy="1244567"/>
          </a:xfrm>
          <a:prstGeom prst="rect">
            <a:avLst/>
          </a:prstGeom>
          <a:solidFill>
            <a:srgbClr val="E6EA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BBE85A-3ACF-9E85-92A2-9AAB0FE0D7B7}"/>
              </a:ext>
            </a:extLst>
          </p:cNvPr>
          <p:cNvSpPr/>
          <p:nvPr/>
        </p:nvSpPr>
        <p:spPr>
          <a:xfrm>
            <a:off x="0" y="0"/>
            <a:ext cx="12192000" cy="220131"/>
          </a:xfrm>
          <a:prstGeom prst="rect">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9D468532-A657-50B2-09FB-F040913A67F9}"/>
              </a:ext>
            </a:extLst>
          </p:cNvPr>
          <p:cNvSpPr txBox="1"/>
          <p:nvPr/>
        </p:nvSpPr>
        <p:spPr>
          <a:xfrm>
            <a:off x="385763" y="5833564"/>
            <a:ext cx="11486237" cy="877163"/>
          </a:xfrm>
          <a:prstGeom prst="rect">
            <a:avLst/>
          </a:prstGeom>
          <a:noFill/>
        </p:spPr>
        <p:txBody>
          <a:bodyPr wrap="square">
            <a:spAutoFit/>
          </a:bodyPr>
          <a:lstStyle/>
          <a:p>
            <a:pPr algn="just"/>
            <a:r>
              <a:rPr lang="en-US" sz="1700" i="1" dirty="0">
                <a:latin typeface="Arial" panose="020B0604020202020204" pitchFamily="34" charset="0"/>
                <a:cs typeface="Arial" panose="020B0604020202020204" pitchFamily="34" charset="0"/>
              </a:rPr>
              <a:t>I’m deeply grateful to my instructors for their passion, patience, and encouragement. Their dedication made learning not just easier, but truly enjoyable. They didn’t just teach—they inspired confidence and helped me find my voice in teaching.</a:t>
            </a:r>
          </a:p>
        </p:txBody>
      </p:sp>
      <p:sp>
        <p:nvSpPr>
          <p:cNvPr id="63" name="TextBox 62">
            <a:extLst>
              <a:ext uri="{FF2B5EF4-FFF2-40B4-BE49-F238E27FC236}">
                <a16:creationId xmlns:a16="http://schemas.microsoft.com/office/drawing/2014/main" id="{46C2CE52-2E91-9092-98A7-47FE3840F85A}"/>
              </a:ext>
            </a:extLst>
          </p:cNvPr>
          <p:cNvSpPr txBox="1"/>
          <p:nvPr/>
        </p:nvSpPr>
        <p:spPr>
          <a:xfrm>
            <a:off x="121444" y="5068209"/>
            <a:ext cx="528637" cy="1569660"/>
          </a:xfrm>
          <a:prstGeom prst="rect">
            <a:avLst/>
          </a:prstGeom>
          <a:noFill/>
        </p:spPr>
        <p:txBody>
          <a:bodyPr wrap="square" rtlCol="0">
            <a:spAutoFit/>
          </a:bodyPr>
          <a:lstStyle/>
          <a:p>
            <a:r>
              <a:rPr lang="en-US" sz="9600" b="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6462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A5EA436-7C7C-D0C8-2796-C97BEEA7269E}"/>
            </a:ext>
          </a:extLst>
        </p:cNvPr>
        <p:cNvGrpSpPr/>
        <p:nvPr/>
      </p:nvGrpSpPr>
      <p:grpSpPr>
        <a:xfrm>
          <a:off x="0" y="0"/>
          <a:ext cx="0" cy="0"/>
          <a:chOff x="0" y="0"/>
          <a:chExt cx="0" cy="0"/>
        </a:xfrm>
      </p:grpSpPr>
      <p:grpSp>
        <p:nvGrpSpPr>
          <p:cNvPr id="25" name="Group 24">
            <a:extLst>
              <a:ext uri="{FF2B5EF4-FFF2-40B4-BE49-F238E27FC236}">
                <a16:creationId xmlns:a16="http://schemas.microsoft.com/office/drawing/2014/main" id="{1466BA82-88D4-DE63-3799-D2122BA6C251}"/>
              </a:ext>
            </a:extLst>
          </p:cNvPr>
          <p:cNvGrpSpPr/>
          <p:nvPr/>
        </p:nvGrpSpPr>
        <p:grpSpPr>
          <a:xfrm>
            <a:off x="321635" y="1671637"/>
            <a:ext cx="12223898" cy="4400550"/>
            <a:chOff x="321635" y="1671637"/>
            <a:chExt cx="12223898" cy="4400550"/>
          </a:xfrm>
        </p:grpSpPr>
        <p:cxnSp>
          <p:nvCxnSpPr>
            <p:cNvPr id="6" name="Straight Connector 5">
              <a:extLst>
                <a:ext uri="{FF2B5EF4-FFF2-40B4-BE49-F238E27FC236}">
                  <a16:creationId xmlns:a16="http://schemas.microsoft.com/office/drawing/2014/main" id="{7050C50F-3637-874F-3FA3-98CEE562CB27}"/>
                </a:ext>
              </a:extLst>
            </p:cNvPr>
            <p:cNvCxnSpPr/>
            <p:nvPr/>
          </p:nvCxnSpPr>
          <p:spPr>
            <a:xfrm>
              <a:off x="342900" y="1671637"/>
              <a:ext cx="12192000" cy="0"/>
            </a:xfrm>
            <a:prstGeom prst="line">
              <a:avLst/>
            </a:prstGeom>
            <a:ln>
              <a:solidFill>
                <a:srgbClr val="E6EAEB"/>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FA0E13BB-4911-9DFC-098D-AB8F029B821F}"/>
                </a:ext>
              </a:extLst>
            </p:cNvPr>
            <p:cNvCxnSpPr/>
            <p:nvPr/>
          </p:nvCxnSpPr>
          <p:spPr>
            <a:xfrm>
              <a:off x="342900" y="6072187"/>
              <a:ext cx="12192000" cy="0"/>
            </a:xfrm>
            <a:prstGeom prst="line">
              <a:avLst/>
            </a:prstGeom>
            <a:ln>
              <a:solidFill>
                <a:srgbClr val="E6EAEB"/>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15ACC8EE-7C7B-2A42-27B4-17E843CA3179}"/>
                </a:ext>
              </a:extLst>
            </p:cNvPr>
            <p:cNvCxnSpPr/>
            <p:nvPr/>
          </p:nvCxnSpPr>
          <p:spPr>
            <a:xfrm>
              <a:off x="342900" y="3431857"/>
              <a:ext cx="12192000" cy="0"/>
            </a:xfrm>
            <a:prstGeom prst="line">
              <a:avLst/>
            </a:prstGeom>
            <a:ln>
              <a:solidFill>
                <a:srgbClr val="E6EAEB"/>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4871077-31A5-9AC4-F760-8DE1AF7F4A0B}"/>
                </a:ext>
              </a:extLst>
            </p:cNvPr>
            <p:cNvCxnSpPr/>
            <p:nvPr/>
          </p:nvCxnSpPr>
          <p:spPr>
            <a:xfrm>
              <a:off x="342900" y="2551747"/>
              <a:ext cx="12192000" cy="0"/>
            </a:xfrm>
            <a:prstGeom prst="line">
              <a:avLst/>
            </a:prstGeom>
            <a:ln>
              <a:solidFill>
                <a:srgbClr val="E6EAEB"/>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7062792-E188-AD4E-C8B3-0B6CA215EE7C}"/>
                </a:ext>
              </a:extLst>
            </p:cNvPr>
            <p:cNvCxnSpPr/>
            <p:nvPr/>
          </p:nvCxnSpPr>
          <p:spPr>
            <a:xfrm>
              <a:off x="342900" y="5192077"/>
              <a:ext cx="12192000" cy="0"/>
            </a:xfrm>
            <a:prstGeom prst="line">
              <a:avLst/>
            </a:prstGeom>
            <a:ln>
              <a:solidFill>
                <a:srgbClr val="E6EAEB"/>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47BC9E9-DF60-A442-422F-6733E0DB65AD}"/>
                </a:ext>
              </a:extLst>
            </p:cNvPr>
            <p:cNvCxnSpPr/>
            <p:nvPr/>
          </p:nvCxnSpPr>
          <p:spPr>
            <a:xfrm>
              <a:off x="342900" y="4311967"/>
              <a:ext cx="12192000" cy="0"/>
            </a:xfrm>
            <a:prstGeom prst="line">
              <a:avLst/>
            </a:prstGeom>
            <a:ln>
              <a:solidFill>
                <a:srgbClr val="E6EAEB"/>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BC12F62-50A6-1D0E-F9B7-B3F10D92D5A4}"/>
                </a:ext>
              </a:extLst>
            </p:cNvPr>
            <p:cNvCxnSpPr/>
            <p:nvPr/>
          </p:nvCxnSpPr>
          <p:spPr>
            <a:xfrm>
              <a:off x="332267" y="5632132"/>
              <a:ext cx="12192000" cy="0"/>
            </a:xfrm>
            <a:prstGeom prst="line">
              <a:avLst/>
            </a:prstGeom>
            <a:ln>
              <a:solidFill>
                <a:srgbClr val="E6EAEB"/>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1E0DCCE9-EFC6-0188-A86F-4803331041AA}"/>
                </a:ext>
              </a:extLst>
            </p:cNvPr>
            <p:cNvCxnSpPr/>
            <p:nvPr/>
          </p:nvCxnSpPr>
          <p:spPr>
            <a:xfrm>
              <a:off x="353533" y="4752022"/>
              <a:ext cx="12192000" cy="0"/>
            </a:xfrm>
            <a:prstGeom prst="line">
              <a:avLst/>
            </a:prstGeom>
            <a:ln>
              <a:solidFill>
                <a:srgbClr val="E6EAEB"/>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B776362-088B-1235-AE28-2A4091D5DD91}"/>
                </a:ext>
              </a:extLst>
            </p:cNvPr>
            <p:cNvCxnSpPr/>
            <p:nvPr/>
          </p:nvCxnSpPr>
          <p:spPr>
            <a:xfrm>
              <a:off x="321635" y="3871912"/>
              <a:ext cx="12192000" cy="0"/>
            </a:xfrm>
            <a:prstGeom prst="line">
              <a:avLst/>
            </a:prstGeom>
            <a:ln w="38100">
              <a:solidFill>
                <a:srgbClr val="E6EAEB"/>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DAC45D0-AC1E-45BD-81F5-C735A7B64CBB}"/>
                </a:ext>
              </a:extLst>
            </p:cNvPr>
            <p:cNvCxnSpPr/>
            <p:nvPr/>
          </p:nvCxnSpPr>
          <p:spPr>
            <a:xfrm>
              <a:off x="321635" y="2991802"/>
              <a:ext cx="12192000" cy="0"/>
            </a:xfrm>
            <a:prstGeom prst="line">
              <a:avLst/>
            </a:prstGeom>
            <a:ln>
              <a:solidFill>
                <a:srgbClr val="E6EAEB"/>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14DA4FD-E886-B7DF-2C5E-B0E4BD343B06}"/>
                </a:ext>
              </a:extLst>
            </p:cNvPr>
            <p:cNvCxnSpPr/>
            <p:nvPr/>
          </p:nvCxnSpPr>
          <p:spPr>
            <a:xfrm>
              <a:off x="342900" y="2111692"/>
              <a:ext cx="12192000" cy="0"/>
            </a:xfrm>
            <a:prstGeom prst="line">
              <a:avLst/>
            </a:prstGeom>
            <a:ln>
              <a:solidFill>
                <a:srgbClr val="E6EAEB"/>
              </a:solidFill>
            </a:ln>
          </p:spPr>
          <p:style>
            <a:lnRef idx="2">
              <a:schemeClr val="accent1"/>
            </a:lnRef>
            <a:fillRef idx="0">
              <a:schemeClr val="accent1"/>
            </a:fillRef>
            <a:effectRef idx="1">
              <a:schemeClr val="accent1"/>
            </a:effectRef>
            <a:fontRef idx="minor">
              <a:schemeClr val="tx1"/>
            </a:fontRef>
          </p:style>
        </p:cxnSp>
      </p:grpSp>
      <p:sp>
        <p:nvSpPr>
          <p:cNvPr id="9" name="TextBox 8">
            <a:extLst>
              <a:ext uri="{FF2B5EF4-FFF2-40B4-BE49-F238E27FC236}">
                <a16:creationId xmlns:a16="http://schemas.microsoft.com/office/drawing/2014/main" id="{9C7A822B-A913-D7D4-33A2-3A01A0539C9F}"/>
              </a:ext>
            </a:extLst>
          </p:cNvPr>
          <p:cNvSpPr txBox="1"/>
          <p:nvPr/>
        </p:nvSpPr>
        <p:spPr>
          <a:xfrm>
            <a:off x="2147173" y="399152"/>
            <a:ext cx="7897653" cy="769441"/>
          </a:xfrm>
          <a:prstGeom prst="rect">
            <a:avLst/>
          </a:prstGeom>
          <a:noFill/>
        </p:spPr>
        <p:txBody>
          <a:bodyPr wrap="square" rtlCol="0">
            <a:spAutoFit/>
          </a:bodyPr>
          <a:lstStyle/>
          <a:p>
            <a:pPr algn="ctr"/>
            <a:r>
              <a:rPr lang="en-US" sz="4400" b="1" spc="100" dirty="0">
                <a:solidFill>
                  <a:srgbClr val="14452E"/>
                </a:solidFill>
                <a:latin typeface="Arial" panose="020B0604020202020204" pitchFamily="34" charset="0"/>
                <a:cs typeface="Arial" panose="020B0604020202020204" pitchFamily="34" charset="0"/>
              </a:rPr>
              <a:t>LEVELS &amp; COMPARISONS</a:t>
            </a:r>
          </a:p>
        </p:txBody>
      </p:sp>
      <p:sp>
        <p:nvSpPr>
          <p:cNvPr id="11" name="Rectangle 10">
            <a:extLst>
              <a:ext uri="{FF2B5EF4-FFF2-40B4-BE49-F238E27FC236}">
                <a16:creationId xmlns:a16="http://schemas.microsoft.com/office/drawing/2014/main" id="{6FD1969E-7A5B-FC7E-A3AD-957FE19F9F9B}"/>
              </a:ext>
            </a:extLst>
          </p:cNvPr>
          <p:cNvSpPr/>
          <p:nvPr/>
        </p:nvSpPr>
        <p:spPr>
          <a:xfrm>
            <a:off x="0" y="0"/>
            <a:ext cx="12192000" cy="220131"/>
          </a:xfrm>
          <a:prstGeom prst="rect">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B64F9D54-311A-E798-B9CD-5EAD29048A1F}"/>
              </a:ext>
            </a:extLst>
          </p:cNvPr>
          <p:cNvSpPr/>
          <p:nvPr/>
        </p:nvSpPr>
        <p:spPr>
          <a:xfrm>
            <a:off x="742950" y="2030820"/>
            <a:ext cx="314325" cy="4041368"/>
          </a:xfrm>
          <a:prstGeom prst="roundRect">
            <a:avLst>
              <a:gd name="adj" fmla="val 50000"/>
            </a:avLst>
          </a:prstGeom>
          <a:solidFill>
            <a:srgbClr val="21BD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ACC91DC5-2C12-31D0-E197-42F748893505}"/>
              </a:ext>
            </a:extLst>
          </p:cNvPr>
          <p:cNvSpPr/>
          <p:nvPr/>
        </p:nvSpPr>
        <p:spPr>
          <a:xfrm>
            <a:off x="742950" y="2339162"/>
            <a:ext cx="313303" cy="3733025"/>
          </a:xfrm>
          <a:prstGeom prst="roundRect">
            <a:avLst>
              <a:gd name="adj" fmla="val 50000"/>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F4AC30F-404F-FD75-83FB-F846B09B1C19}"/>
              </a:ext>
            </a:extLst>
          </p:cNvPr>
          <p:cNvSpPr/>
          <p:nvPr/>
        </p:nvSpPr>
        <p:spPr>
          <a:xfrm>
            <a:off x="229231" y="465813"/>
            <a:ext cx="272361" cy="272361"/>
          </a:xfrm>
          <a:prstGeom prst="ellipse">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F8000A-B6A6-045C-522F-8BC823ED8E68}"/>
              </a:ext>
            </a:extLst>
          </p:cNvPr>
          <p:cNvSpPr/>
          <p:nvPr/>
        </p:nvSpPr>
        <p:spPr>
          <a:xfrm>
            <a:off x="229231" y="870994"/>
            <a:ext cx="272361" cy="272361"/>
          </a:xfrm>
          <a:prstGeom prst="ellipse">
            <a:avLst/>
          </a:prstGeom>
          <a:solidFill>
            <a:srgbClr val="21BD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1FB2817-090C-5B9F-7F82-E8BB352257A0}"/>
              </a:ext>
            </a:extLst>
          </p:cNvPr>
          <p:cNvSpPr txBox="1"/>
          <p:nvPr/>
        </p:nvSpPr>
        <p:spPr>
          <a:xfrm>
            <a:off x="643568" y="432716"/>
            <a:ext cx="200025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Mid-point survey</a:t>
            </a:r>
          </a:p>
        </p:txBody>
      </p:sp>
      <p:sp>
        <p:nvSpPr>
          <p:cNvPr id="18" name="TextBox 17">
            <a:extLst>
              <a:ext uri="{FF2B5EF4-FFF2-40B4-BE49-F238E27FC236}">
                <a16:creationId xmlns:a16="http://schemas.microsoft.com/office/drawing/2014/main" id="{17EDE921-AE1D-BACD-5900-A52EA7A5897A}"/>
              </a:ext>
            </a:extLst>
          </p:cNvPr>
          <p:cNvSpPr txBox="1"/>
          <p:nvPr/>
        </p:nvSpPr>
        <p:spPr>
          <a:xfrm>
            <a:off x="643568" y="837897"/>
            <a:ext cx="131445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Final survey</a:t>
            </a:r>
          </a:p>
        </p:txBody>
      </p:sp>
      <p:sp>
        <p:nvSpPr>
          <p:cNvPr id="19" name="TextBox 18">
            <a:extLst>
              <a:ext uri="{FF2B5EF4-FFF2-40B4-BE49-F238E27FC236}">
                <a16:creationId xmlns:a16="http://schemas.microsoft.com/office/drawing/2014/main" id="{93883996-C162-F23C-A346-51EDFF2CF1A9}"/>
              </a:ext>
            </a:extLst>
          </p:cNvPr>
          <p:cNvSpPr txBox="1"/>
          <p:nvPr/>
        </p:nvSpPr>
        <p:spPr>
          <a:xfrm>
            <a:off x="331621" y="6130000"/>
            <a:ext cx="1136982" cy="523220"/>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Impact on teaching</a:t>
            </a:r>
          </a:p>
        </p:txBody>
      </p:sp>
      <p:sp>
        <p:nvSpPr>
          <p:cNvPr id="31" name="Rounded Rectangle 30">
            <a:extLst>
              <a:ext uri="{FF2B5EF4-FFF2-40B4-BE49-F238E27FC236}">
                <a16:creationId xmlns:a16="http://schemas.microsoft.com/office/drawing/2014/main" id="{D0EFB3D9-8C46-1F60-DFE5-6AB9F2A53699}"/>
              </a:ext>
            </a:extLst>
          </p:cNvPr>
          <p:cNvSpPr/>
          <p:nvPr/>
        </p:nvSpPr>
        <p:spPr>
          <a:xfrm>
            <a:off x="2082732" y="2986088"/>
            <a:ext cx="314325" cy="3086099"/>
          </a:xfrm>
          <a:prstGeom prst="roundRect">
            <a:avLst>
              <a:gd name="adj" fmla="val 50000"/>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5CF66E3C-A29C-B531-8C11-699F50288F54}"/>
              </a:ext>
            </a:extLst>
          </p:cNvPr>
          <p:cNvSpPr/>
          <p:nvPr/>
        </p:nvSpPr>
        <p:spPr>
          <a:xfrm>
            <a:off x="2082732" y="3211032"/>
            <a:ext cx="314325" cy="2861155"/>
          </a:xfrm>
          <a:prstGeom prst="roundRect">
            <a:avLst>
              <a:gd name="adj" fmla="val 50000"/>
            </a:avLst>
          </a:prstGeom>
          <a:solidFill>
            <a:srgbClr val="21BD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A2054C1-94DB-D146-77EF-0B2EA2A1B3B9}"/>
              </a:ext>
            </a:extLst>
          </p:cNvPr>
          <p:cNvSpPr txBox="1"/>
          <p:nvPr/>
        </p:nvSpPr>
        <p:spPr>
          <a:xfrm>
            <a:off x="1671403" y="6130000"/>
            <a:ext cx="1136982" cy="523220"/>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Improved English</a:t>
            </a:r>
          </a:p>
        </p:txBody>
      </p:sp>
      <p:sp>
        <p:nvSpPr>
          <p:cNvPr id="43" name="Rounded Rectangle 42">
            <a:extLst>
              <a:ext uri="{FF2B5EF4-FFF2-40B4-BE49-F238E27FC236}">
                <a16:creationId xmlns:a16="http://schemas.microsoft.com/office/drawing/2014/main" id="{BCC64C60-49BA-BB46-C53D-22235B7B7187}"/>
              </a:ext>
            </a:extLst>
          </p:cNvPr>
          <p:cNvSpPr/>
          <p:nvPr/>
        </p:nvSpPr>
        <p:spPr>
          <a:xfrm>
            <a:off x="4908042" y="3288981"/>
            <a:ext cx="314325" cy="2783206"/>
          </a:xfrm>
          <a:prstGeom prst="roundRect">
            <a:avLst>
              <a:gd name="adj" fmla="val 50000"/>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9C2A7D6D-EE98-2D6D-A921-BAA105EE0B17}"/>
              </a:ext>
            </a:extLst>
          </p:cNvPr>
          <p:cNvSpPr/>
          <p:nvPr/>
        </p:nvSpPr>
        <p:spPr>
          <a:xfrm>
            <a:off x="3423536" y="2694624"/>
            <a:ext cx="314325" cy="3377563"/>
          </a:xfrm>
          <a:prstGeom prst="roundRect">
            <a:avLst>
              <a:gd name="adj" fmla="val 50000"/>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D7F46EE-DED0-44AE-0AD7-FB5E120C5BE2}"/>
              </a:ext>
            </a:extLst>
          </p:cNvPr>
          <p:cNvSpPr txBox="1"/>
          <p:nvPr/>
        </p:nvSpPr>
        <p:spPr>
          <a:xfrm>
            <a:off x="3012207" y="6130000"/>
            <a:ext cx="1136982" cy="523220"/>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Ability to scaffold</a:t>
            </a:r>
          </a:p>
        </p:txBody>
      </p:sp>
      <p:sp>
        <p:nvSpPr>
          <p:cNvPr id="52" name="TextBox 51">
            <a:extLst>
              <a:ext uri="{FF2B5EF4-FFF2-40B4-BE49-F238E27FC236}">
                <a16:creationId xmlns:a16="http://schemas.microsoft.com/office/drawing/2014/main" id="{3F9E689F-3171-7A10-B279-517D14309F45}"/>
              </a:ext>
            </a:extLst>
          </p:cNvPr>
          <p:cNvSpPr txBox="1"/>
          <p:nvPr/>
        </p:nvSpPr>
        <p:spPr>
          <a:xfrm>
            <a:off x="4258364" y="6130000"/>
            <a:ext cx="1617331" cy="523220"/>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Managing mixed-ability classes</a:t>
            </a:r>
          </a:p>
        </p:txBody>
      </p:sp>
      <p:sp>
        <p:nvSpPr>
          <p:cNvPr id="53" name="Rounded Rectangle 52">
            <a:extLst>
              <a:ext uri="{FF2B5EF4-FFF2-40B4-BE49-F238E27FC236}">
                <a16:creationId xmlns:a16="http://schemas.microsoft.com/office/drawing/2014/main" id="{304B0286-22E0-B0EB-991B-749A3A6EE780}"/>
              </a:ext>
            </a:extLst>
          </p:cNvPr>
          <p:cNvSpPr/>
          <p:nvPr/>
        </p:nvSpPr>
        <p:spPr>
          <a:xfrm>
            <a:off x="6313971" y="2997517"/>
            <a:ext cx="314325" cy="3074670"/>
          </a:xfrm>
          <a:prstGeom prst="roundRect">
            <a:avLst>
              <a:gd name="adj" fmla="val 50000"/>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2CE5917C-F30D-0E55-4AFF-4C4C7E36D756}"/>
              </a:ext>
            </a:extLst>
          </p:cNvPr>
          <p:cNvSpPr txBox="1"/>
          <p:nvPr/>
        </p:nvSpPr>
        <p:spPr>
          <a:xfrm>
            <a:off x="5902641" y="6130000"/>
            <a:ext cx="1252631" cy="523220"/>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Giving feedback</a:t>
            </a:r>
          </a:p>
        </p:txBody>
      </p:sp>
      <p:sp>
        <p:nvSpPr>
          <p:cNvPr id="56" name="Rounded Rectangle 55">
            <a:extLst>
              <a:ext uri="{FF2B5EF4-FFF2-40B4-BE49-F238E27FC236}">
                <a16:creationId xmlns:a16="http://schemas.microsoft.com/office/drawing/2014/main" id="{8AA2389B-872F-8F1B-9EBF-8CAA6F4F2DF9}"/>
              </a:ext>
            </a:extLst>
          </p:cNvPr>
          <p:cNvSpPr/>
          <p:nvPr/>
        </p:nvSpPr>
        <p:spPr>
          <a:xfrm>
            <a:off x="7659921" y="2466754"/>
            <a:ext cx="314325" cy="3605433"/>
          </a:xfrm>
          <a:prstGeom prst="roundRect">
            <a:avLst>
              <a:gd name="adj" fmla="val 50000"/>
            </a:avLst>
          </a:prstGeom>
          <a:solidFill>
            <a:srgbClr val="21BD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27780834-4839-E7D3-5B84-06CB9E7FFC5E}"/>
              </a:ext>
            </a:extLst>
          </p:cNvPr>
          <p:cNvSpPr txBox="1"/>
          <p:nvPr/>
        </p:nvSpPr>
        <p:spPr>
          <a:xfrm>
            <a:off x="7248591" y="6130000"/>
            <a:ext cx="1252631" cy="523220"/>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Impact of PELP</a:t>
            </a:r>
          </a:p>
        </p:txBody>
      </p:sp>
      <p:sp>
        <p:nvSpPr>
          <p:cNvPr id="60" name="Rounded Rectangle 59">
            <a:extLst>
              <a:ext uri="{FF2B5EF4-FFF2-40B4-BE49-F238E27FC236}">
                <a16:creationId xmlns:a16="http://schemas.microsoft.com/office/drawing/2014/main" id="{89976ED4-F349-BB61-5A8A-3883D535F3E8}"/>
              </a:ext>
            </a:extLst>
          </p:cNvPr>
          <p:cNvSpPr/>
          <p:nvPr/>
        </p:nvSpPr>
        <p:spPr>
          <a:xfrm>
            <a:off x="9143827" y="2276588"/>
            <a:ext cx="314325" cy="3795599"/>
          </a:xfrm>
          <a:prstGeom prst="roundRect">
            <a:avLst>
              <a:gd name="adj" fmla="val 50000"/>
            </a:avLst>
          </a:prstGeom>
          <a:solidFill>
            <a:srgbClr val="21BD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TextBox 1023">
            <a:extLst>
              <a:ext uri="{FF2B5EF4-FFF2-40B4-BE49-F238E27FC236}">
                <a16:creationId xmlns:a16="http://schemas.microsoft.com/office/drawing/2014/main" id="{0F306552-0062-24C3-0ABE-BFCB5213527B}"/>
              </a:ext>
            </a:extLst>
          </p:cNvPr>
          <p:cNvSpPr txBox="1"/>
          <p:nvPr/>
        </p:nvSpPr>
        <p:spPr>
          <a:xfrm>
            <a:off x="8584100" y="6130000"/>
            <a:ext cx="1433780" cy="523220"/>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Impact of micro-teaching</a:t>
            </a:r>
          </a:p>
        </p:txBody>
      </p:sp>
      <p:sp>
        <p:nvSpPr>
          <p:cNvPr id="1025" name="Rounded Rectangle 1024">
            <a:extLst>
              <a:ext uri="{FF2B5EF4-FFF2-40B4-BE49-F238E27FC236}">
                <a16:creationId xmlns:a16="http://schemas.microsoft.com/office/drawing/2014/main" id="{AD14C850-2EB9-CC3A-F7C8-2A7B2EE44B6C}"/>
              </a:ext>
            </a:extLst>
          </p:cNvPr>
          <p:cNvSpPr/>
          <p:nvPr/>
        </p:nvSpPr>
        <p:spPr>
          <a:xfrm>
            <a:off x="10770482" y="2826907"/>
            <a:ext cx="314325" cy="3245280"/>
          </a:xfrm>
          <a:prstGeom prst="roundRect">
            <a:avLst>
              <a:gd name="adj" fmla="val 50000"/>
            </a:avLst>
          </a:prstGeom>
          <a:solidFill>
            <a:srgbClr val="21BD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TextBox 1026">
            <a:extLst>
              <a:ext uri="{FF2B5EF4-FFF2-40B4-BE49-F238E27FC236}">
                <a16:creationId xmlns:a16="http://schemas.microsoft.com/office/drawing/2014/main" id="{8AE57202-F40C-2AD6-1602-E275D32FAAC0}"/>
              </a:ext>
            </a:extLst>
          </p:cNvPr>
          <p:cNvSpPr txBox="1"/>
          <p:nvPr/>
        </p:nvSpPr>
        <p:spPr>
          <a:xfrm>
            <a:off x="10044826" y="6130000"/>
            <a:ext cx="1813217" cy="738664"/>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Impact on planning/ delivering PD activities</a:t>
            </a:r>
          </a:p>
        </p:txBody>
      </p:sp>
      <p:cxnSp>
        <p:nvCxnSpPr>
          <p:cNvPr id="1029" name="Straight Connector 1028">
            <a:extLst>
              <a:ext uri="{FF2B5EF4-FFF2-40B4-BE49-F238E27FC236}">
                <a16:creationId xmlns:a16="http://schemas.microsoft.com/office/drawing/2014/main" id="{52692C01-6E46-F2CC-9960-4B7D314EAC78}"/>
              </a:ext>
            </a:extLst>
          </p:cNvPr>
          <p:cNvCxnSpPr>
            <a:cxnSpLocks/>
          </p:cNvCxnSpPr>
          <p:nvPr/>
        </p:nvCxnSpPr>
        <p:spPr>
          <a:xfrm>
            <a:off x="1096020" y="2276588"/>
            <a:ext cx="23683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5" name="Straight Connector 1034">
            <a:extLst>
              <a:ext uri="{FF2B5EF4-FFF2-40B4-BE49-F238E27FC236}">
                <a16:creationId xmlns:a16="http://schemas.microsoft.com/office/drawing/2014/main" id="{04C4F327-61C9-1C95-CE84-E14B3DEFD33C}"/>
              </a:ext>
            </a:extLst>
          </p:cNvPr>
          <p:cNvCxnSpPr>
            <a:cxnSpLocks/>
          </p:cNvCxnSpPr>
          <p:nvPr/>
        </p:nvCxnSpPr>
        <p:spPr>
          <a:xfrm>
            <a:off x="1096020" y="2679544"/>
            <a:ext cx="23683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36" name="TextBox 1035">
            <a:extLst>
              <a:ext uri="{FF2B5EF4-FFF2-40B4-BE49-F238E27FC236}">
                <a16:creationId xmlns:a16="http://schemas.microsoft.com/office/drawing/2014/main" id="{B70419E6-11F1-D4CB-F74F-17ECE1ACCE92}"/>
              </a:ext>
            </a:extLst>
          </p:cNvPr>
          <p:cNvSpPr txBox="1"/>
          <p:nvPr/>
        </p:nvSpPr>
        <p:spPr>
          <a:xfrm>
            <a:off x="1271660" y="2135335"/>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90.7</a:t>
            </a:r>
          </a:p>
        </p:txBody>
      </p:sp>
      <p:sp>
        <p:nvSpPr>
          <p:cNvPr id="1037" name="TextBox 1036">
            <a:extLst>
              <a:ext uri="{FF2B5EF4-FFF2-40B4-BE49-F238E27FC236}">
                <a16:creationId xmlns:a16="http://schemas.microsoft.com/office/drawing/2014/main" id="{D5CF072C-1C00-13D4-2981-2B79B28F7DD9}"/>
              </a:ext>
            </a:extLst>
          </p:cNvPr>
          <p:cNvSpPr txBox="1"/>
          <p:nvPr/>
        </p:nvSpPr>
        <p:spPr>
          <a:xfrm>
            <a:off x="1271660" y="2530542"/>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84.6</a:t>
            </a:r>
          </a:p>
        </p:txBody>
      </p:sp>
      <p:cxnSp>
        <p:nvCxnSpPr>
          <p:cNvPr id="1038" name="Straight Connector 1037">
            <a:extLst>
              <a:ext uri="{FF2B5EF4-FFF2-40B4-BE49-F238E27FC236}">
                <a16:creationId xmlns:a16="http://schemas.microsoft.com/office/drawing/2014/main" id="{11EB51C9-B629-535E-A8B2-26AEE4795F5A}"/>
              </a:ext>
            </a:extLst>
          </p:cNvPr>
          <p:cNvCxnSpPr>
            <a:cxnSpLocks/>
          </p:cNvCxnSpPr>
          <p:nvPr/>
        </p:nvCxnSpPr>
        <p:spPr>
          <a:xfrm>
            <a:off x="2444373" y="3128994"/>
            <a:ext cx="23683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9" name="Straight Connector 1038">
            <a:extLst>
              <a:ext uri="{FF2B5EF4-FFF2-40B4-BE49-F238E27FC236}">
                <a16:creationId xmlns:a16="http://schemas.microsoft.com/office/drawing/2014/main" id="{2B67127F-5E69-C7E6-FD68-CBEB6DB64612}"/>
              </a:ext>
            </a:extLst>
          </p:cNvPr>
          <p:cNvCxnSpPr>
            <a:cxnSpLocks/>
          </p:cNvCxnSpPr>
          <p:nvPr/>
        </p:nvCxnSpPr>
        <p:spPr>
          <a:xfrm>
            <a:off x="2444373" y="3531950"/>
            <a:ext cx="23683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40" name="TextBox 1039">
            <a:extLst>
              <a:ext uri="{FF2B5EF4-FFF2-40B4-BE49-F238E27FC236}">
                <a16:creationId xmlns:a16="http://schemas.microsoft.com/office/drawing/2014/main" id="{8473E220-D472-7452-B9CB-44642BA7B5E9}"/>
              </a:ext>
            </a:extLst>
          </p:cNvPr>
          <p:cNvSpPr txBox="1"/>
          <p:nvPr/>
        </p:nvSpPr>
        <p:spPr>
          <a:xfrm>
            <a:off x="2620013" y="2987741"/>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69.8</a:t>
            </a:r>
          </a:p>
        </p:txBody>
      </p:sp>
      <p:sp>
        <p:nvSpPr>
          <p:cNvPr id="1041" name="TextBox 1040">
            <a:extLst>
              <a:ext uri="{FF2B5EF4-FFF2-40B4-BE49-F238E27FC236}">
                <a16:creationId xmlns:a16="http://schemas.microsoft.com/office/drawing/2014/main" id="{95C6E4D9-BACA-4C3A-77FC-641AEDCC1C98}"/>
              </a:ext>
            </a:extLst>
          </p:cNvPr>
          <p:cNvSpPr txBox="1"/>
          <p:nvPr/>
        </p:nvSpPr>
        <p:spPr>
          <a:xfrm>
            <a:off x="2620013" y="3382948"/>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65.7</a:t>
            </a:r>
          </a:p>
        </p:txBody>
      </p:sp>
      <p:sp>
        <p:nvSpPr>
          <p:cNvPr id="1042" name="TextBox 1041">
            <a:extLst>
              <a:ext uri="{FF2B5EF4-FFF2-40B4-BE49-F238E27FC236}">
                <a16:creationId xmlns:a16="http://schemas.microsoft.com/office/drawing/2014/main" id="{7E210AAF-752E-DB33-666C-C4004C59464F}"/>
              </a:ext>
            </a:extLst>
          </p:cNvPr>
          <p:cNvSpPr txBox="1"/>
          <p:nvPr/>
        </p:nvSpPr>
        <p:spPr>
          <a:xfrm>
            <a:off x="3774637" y="2708771"/>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75.8</a:t>
            </a:r>
          </a:p>
        </p:txBody>
      </p:sp>
      <p:sp>
        <p:nvSpPr>
          <p:cNvPr id="1043" name="TextBox 1042">
            <a:extLst>
              <a:ext uri="{FF2B5EF4-FFF2-40B4-BE49-F238E27FC236}">
                <a16:creationId xmlns:a16="http://schemas.microsoft.com/office/drawing/2014/main" id="{D4A1D044-FFDF-B998-DAD2-7889E92FF433}"/>
              </a:ext>
            </a:extLst>
          </p:cNvPr>
          <p:cNvSpPr txBox="1"/>
          <p:nvPr/>
        </p:nvSpPr>
        <p:spPr>
          <a:xfrm>
            <a:off x="5270224" y="3429443"/>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63.8</a:t>
            </a:r>
          </a:p>
        </p:txBody>
      </p:sp>
      <p:sp>
        <p:nvSpPr>
          <p:cNvPr id="1044" name="TextBox 1043">
            <a:extLst>
              <a:ext uri="{FF2B5EF4-FFF2-40B4-BE49-F238E27FC236}">
                <a16:creationId xmlns:a16="http://schemas.microsoft.com/office/drawing/2014/main" id="{6C5662A6-1787-238B-1FE8-A0B86AE77D06}"/>
              </a:ext>
            </a:extLst>
          </p:cNvPr>
          <p:cNvSpPr txBox="1"/>
          <p:nvPr/>
        </p:nvSpPr>
        <p:spPr>
          <a:xfrm>
            <a:off x="6688319" y="3034236"/>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69.1</a:t>
            </a:r>
          </a:p>
        </p:txBody>
      </p:sp>
      <p:sp>
        <p:nvSpPr>
          <p:cNvPr id="1045" name="TextBox 1044">
            <a:extLst>
              <a:ext uri="{FF2B5EF4-FFF2-40B4-BE49-F238E27FC236}">
                <a16:creationId xmlns:a16="http://schemas.microsoft.com/office/drawing/2014/main" id="{C0880068-1412-10CD-F764-79D11E8AC620}"/>
              </a:ext>
            </a:extLst>
          </p:cNvPr>
          <p:cNvSpPr txBox="1"/>
          <p:nvPr/>
        </p:nvSpPr>
        <p:spPr>
          <a:xfrm>
            <a:off x="8013424" y="2538290"/>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81.4</a:t>
            </a:r>
          </a:p>
        </p:txBody>
      </p:sp>
      <p:sp>
        <p:nvSpPr>
          <p:cNvPr id="1046" name="TextBox 1045">
            <a:extLst>
              <a:ext uri="{FF2B5EF4-FFF2-40B4-BE49-F238E27FC236}">
                <a16:creationId xmlns:a16="http://schemas.microsoft.com/office/drawing/2014/main" id="{E51B0F1A-1AFA-AF9E-6844-219908DB2CA9}"/>
              </a:ext>
            </a:extLst>
          </p:cNvPr>
          <p:cNvSpPr txBox="1"/>
          <p:nvPr/>
        </p:nvSpPr>
        <p:spPr>
          <a:xfrm>
            <a:off x="9532258" y="2290317"/>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86.4</a:t>
            </a:r>
          </a:p>
        </p:txBody>
      </p:sp>
      <p:sp>
        <p:nvSpPr>
          <p:cNvPr id="1047" name="TextBox 1046">
            <a:extLst>
              <a:ext uri="{FF2B5EF4-FFF2-40B4-BE49-F238E27FC236}">
                <a16:creationId xmlns:a16="http://schemas.microsoft.com/office/drawing/2014/main" id="{35316AA5-A9D5-B3C7-4345-2C83C5D28A4A}"/>
              </a:ext>
            </a:extLst>
          </p:cNvPr>
          <p:cNvSpPr txBox="1"/>
          <p:nvPr/>
        </p:nvSpPr>
        <p:spPr>
          <a:xfrm>
            <a:off x="11128584" y="2987741"/>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72.1</a:t>
            </a:r>
          </a:p>
        </p:txBody>
      </p:sp>
      <p:sp>
        <p:nvSpPr>
          <p:cNvPr id="1048" name="TextBox 1047">
            <a:extLst>
              <a:ext uri="{FF2B5EF4-FFF2-40B4-BE49-F238E27FC236}">
                <a16:creationId xmlns:a16="http://schemas.microsoft.com/office/drawing/2014/main" id="{FBA3A8EE-E64A-D963-E5A0-51A25696765D}"/>
              </a:ext>
            </a:extLst>
          </p:cNvPr>
          <p:cNvSpPr txBox="1"/>
          <p:nvPr/>
        </p:nvSpPr>
        <p:spPr>
          <a:xfrm>
            <a:off x="2562789" y="1101843"/>
            <a:ext cx="6942015" cy="523220"/>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*These percentages only include the topmost level (“A great deal” from the mid-point survey and “A major impact” from the final survey)</a:t>
            </a:r>
          </a:p>
        </p:txBody>
      </p:sp>
    </p:spTree>
    <p:extLst>
      <p:ext uri="{BB962C8B-B14F-4D97-AF65-F5344CB8AC3E}">
        <p14:creationId xmlns:p14="http://schemas.microsoft.com/office/powerpoint/2010/main" val="3597768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6084776-1EDB-E9EE-092F-1414B43B6F04}"/>
            </a:ext>
          </a:extLst>
        </p:cNvPr>
        <p:cNvGrpSpPr/>
        <p:nvPr/>
      </p:nvGrpSpPr>
      <p:grpSpPr>
        <a:xfrm>
          <a:off x="0" y="0"/>
          <a:ext cx="0" cy="0"/>
          <a:chOff x="0" y="0"/>
          <a:chExt cx="0" cy="0"/>
        </a:xfrm>
      </p:grpSpPr>
      <p:grpSp>
        <p:nvGrpSpPr>
          <p:cNvPr id="25" name="Group 24">
            <a:extLst>
              <a:ext uri="{FF2B5EF4-FFF2-40B4-BE49-F238E27FC236}">
                <a16:creationId xmlns:a16="http://schemas.microsoft.com/office/drawing/2014/main" id="{223E123D-2674-B392-8367-48E4A4463E34}"/>
              </a:ext>
            </a:extLst>
          </p:cNvPr>
          <p:cNvGrpSpPr/>
          <p:nvPr/>
        </p:nvGrpSpPr>
        <p:grpSpPr>
          <a:xfrm>
            <a:off x="321635" y="1671637"/>
            <a:ext cx="12223898" cy="4400550"/>
            <a:chOff x="321635" y="1671637"/>
            <a:chExt cx="12223898" cy="4400550"/>
          </a:xfrm>
        </p:grpSpPr>
        <p:cxnSp>
          <p:nvCxnSpPr>
            <p:cNvPr id="6" name="Straight Connector 5">
              <a:extLst>
                <a:ext uri="{FF2B5EF4-FFF2-40B4-BE49-F238E27FC236}">
                  <a16:creationId xmlns:a16="http://schemas.microsoft.com/office/drawing/2014/main" id="{3CCC5989-6684-6346-E9BE-A58831D946AB}"/>
                </a:ext>
              </a:extLst>
            </p:cNvPr>
            <p:cNvCxnSpPr/>
            <p:nvPr/>
          </p:nvCxnSpPr>
          <p:spPr>
            <a:xfrm>
              <a:off x="342900" y="1671637"/>
              <a:ext cx="12192000" cy="0"/>
            </a:xfrm>
            <a:prstGeom prst="line">
              <a:avLst/>
            </a:prstGeom>
            <a:ln>
              <a:solidFill>
                <a:srgbClr val="E6EAEB"/>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E05A249-3AE4-8CC2-1B59-AC4A32D87E39}"/>
                </a:ext>
              </a:extLst>
            </p:cNvPr>
            <p:cNvCxnSpPr/>
            <p:nvPr/>
          </p:nvCxnSpPr>
          <p:spPr>
            <a:xfrm>
              <a:off x="342900" y="6072187"/>
              <a:ext cx="12192000" cy="0"/>
            </a:xfrm>
            <a:prstGeom prst="line">
              <a:avLst/>
            </a:prstGeom>
            <a:ln>
              <a:solidFill>
                <a:srgbClr val="E6EAEB"/>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2B65D2A3-4BF2-55AC-29CA-8FA4DC1142C5}"/>
                </a:ext>
              </a:extLst>
            </p:cNvPr>
            <p:cNvCxnSpPr/>
            <p:nvPr/>
          </p:nvCxnSpPr>
          <p:spPr>
            <a:xfrm>
              <a:off x="342900" y="3431857"/>
              <a:ext cx="12192000" cy="0"/>
            </a:xfrm>
            <a:prstGeom prst="line">
              <a:avLst/>
            </a:prstGeom>
            <a:ln>
              <a:solidFill>
                <a:srgbClr val="E6EAEB"/>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25D331B-C444-F7ED-C919-4D61C767C75F}"/>
                </a:ext>
              </a:extLst>
            </p:cNvPr>
            <p:cNvCxnSpPr/>
            <p:nvPr/>
          </p:nvCxnSpPr>
          <p:spPr>
            <a:xfrm>
              <a:off x="342900" y="2551747"/>
              <a:ext cx="12192000" cy="0"/>
            </a:xfrm>
            <a:prstGeom prst="line">
              <a:avLst/>
            </a:prstGeom>
            <a:ln>
              <a:solidFill>
                <a:srgbClr val="E6EAEB"/>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DD3370C-8349-D026-4B6B-F8474C5C12EC}"/>
                </a:ext>
              </a:extLst>
            </p:cNvPr>
            <p:cNvCxnSpPr/>
            <p:nvPr/>
          </p:nvCxnSpPr>
          <p:spPr>
            <a:xfrm>
              <a:off x="342900" y="5192077"/>
              <a:ext cx="12192000" cy="0"/>
            </a:xfrm>
            <a:prstGeom prst="line">
              <a:avLst/>
            </a:prstGeom>
            <a:ln>
              <a:solidFill>
                <a:srgbClr val="E6EAEB"/>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BF6E582-E03F-0DF2-70DE-926B5B94912E}"/>
                </a:ext>
              </a:extLst>
            </p:cNvPr>
            <p:cNvCxnSpPr/>
            <p:nvPr/>
          </p:nvCxnSpPr>
          <p:spPr>
            <a:xfrm>
              <a:off x="342900" y="4311967"/>
              <a:ext cx="12192000" cy="0"/>
            </a:xfrm>
            <a:prstGeom prst="line">
              <a:avLst/>
            </a:prstGeom>
            <a:ln>
              <a:solidFill>
                <a:srgbClr val="E6EAEB"/>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93ED8C9B-2013-7A17-93E4-B982B8FF3E69}"/>
                </a:ext>
              </a:extLst>
            </p:cNvPr>
            <p:cNvCxnSpPr/>
            <p:nvPr/>
          </p:nvCxnSpPr>
          <p:spPr>
            <a:xfrm>
              <a:off x="332267" y="5632132"/>
              <a:ext cx="12192000" cy="0"/>
            </a:xfrm>
            <a:prstGeom prst="line">
              <a:avLst/>
            </a:prstGeom>
            <a:ln>
              <a:solidFill>
                <a:srgbClr val="E6EAEB"/>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57994EA-94E1-7454-A1AD-0AE215E1A2C7}"/>
                </a:ext>
              </a:extLst>
            </p:cNvPr>
            <p:cNvCxnSpPr/>
            <p:nvPr/>
          </p:nvCxnSpPr>
          <p:spPr>
            <a:xfrm>
              <a:off x="353533" y="4752022"/>
              <a:ext cx="12192000" cy="0"/>
            </a:xfrm>
            <a:prstGeom prst="line">
              <a:avLst/>
            </a:prstGeom>
            <a:ln>
              <a:solidFill>
                <a:srgbClr val="E6EAEB"/>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4B056955-315B-DBBF-DEF9-BE3338B29719}"/>
                </a:ext>
              </a:extLst>
            </p:cNvPr>
            <p:cNvCxnSpPr/>
            <p:nvPr/>
          </p:nvCxnSpPr>
          <p:spPr>
            <a:xfrm>
              <a:off x="321635" y="3871912"/>
              <a:ext cx="12192000" cy="0"/>
            </a:xfrm>
            <a:prstGeom prst="line">
              <a:avLst/>
            </a:prstGeom>
            <a:ln w="38100">
              <a:solidFill>
                <a:srgbClr val="E6EAEB"/>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647244B7-C139-D941-10F4-438E6B0ACB4B}"/>
                </a:ext>
              </a:extLst>
            </p:cNvPr>
            <p:cNvCxnSpPr/>
            <p:nvPr/>
          </p:nvCxnSpPr>
          <p:spPr>
            <a:xfrm>
              <a:off x="321635" y="2991802"/>
              <a:ext cx="12192000" cy="0"/>
            </a:xfrm>
            <a:prstGeom prst="line">
              <a:avLst/>
            </a:prstGeom>
            <a:ln>
              <a:solidFill>
                <a:srgbClr val="E6EAEB"/>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02BED5D-06DB-1594-C122-810DA8240E17}"/>
                </a:ext>
              </a:extLst>
            </p:cNvPr>
            <p:cNvCxnSpPr/>
            <p:nvPr/>
          </p:nvCxnSpPr>
          <p:spPr>
            <a:xfrm>
              <a:off x="342900" y="2111692"/>
              <a:ext cx="12192000" cy="0"/>
            </a:xfrm>
            <a:prstGeom prst="line">
              <a:avLst/>
            </a:prstGeom>
            <a:ln>
              <a:solidFill>
                <a:srgbClr val="E6EAEB"/>
              </a:solidFill>
            </a:ln>
          </p:spPr>
          <p:style>
            <a:lnRef idx="2">
              <a:schemeClr val="accent1"/>
            </a:lnRef>
            <a:fillRef idx="0">
              <a:schemeClr val="accent1"/>
            </a:fillRef>
            <a:effectRef idx="1">
              <a:schemeClr val="accent1"/>
            </a:effectRef>
            <a:fontRef idx="minor">
              <a:schemeClr val="tx1"/>
            </a:fontRef>
          </p:style>
        </p:cxnSp>
      </p:grpSp>
      <p:sp>
        <p:nvSpPr>
          <p:cNvPr id="9" name="TextBox 8">
            <a:extLst>
              <a:ext uri="{FF2B5EF4-FFF2-40B4-BE49-F238E27FC236}">
                <a16:creationId xmlns:a16="http://schemas.microsoft.com/office/drawing/2014/main" id="{FA47C09F-4FFA-D25A-1971-4417EF52B4CE}"/>
              </a:ext>
            </a:extLst>
          </p:cNvPr>
          <p:cNvSpPr txBox="1"/>
          <p:nvPr/>
        </p:nvSpPr>
        <p:spPr>
          <a:xfrm>
            <a:off x="2147173" y="399152"/>
            <a:ext cx="7897653" cy="769441"/>
          </a:xfrm>
          <a:prstGeom prst="rect">
            <a:avLst/>
          </a:prstGeom>
          <a:noFill/>
        </p:spPr>
        <p:txBody>
          <a:bodyPr wrap="square" rtlCol="0">
            <a:spAutoFit/>
          </a:bodyPr>
          <a:lstStyle/>
          <a:p>
            <a:pPr algn="ctr"/>
            <a:r>
              <a:rPr lang="en-US" sz="4400" b="1" spc="100" dirty="0">
                <a:solidFill>
                  <a:srgbClr val="14452E"/>
                </a:solidFill>
                <a:latin typeface="Arial" panose="020B0604020202020204" pitchFamily="34" charset="0"/>
                <a:cs typeface="Arial" panose="020B0604020202020204" pitchFamily="34" charset="0"/>
              </a:rPr>
              <a:t>LEVELS &amp; COMPARISONS</a:t>
            </a:r>
          </a:p>
        </p:txBody>
      </p:sp>
      <p:sp>
        <p:nvSpPr>
          <p:cNvPr id="11" name="Rectangle 10">
            <a:extLst>
              <a:ext uri="{FF2B5EF4-FFF2-40B4-BE49-F238E27FC236}">
                <a16:creationId xmlns:a16="http://schemas.microsoft.com/office/drawing/2014/main" id="{A0EE7928-5765-9967-8D70-6A683AF0B672}"/>
              </a:ext>
            </a:extLst>
          </p:cNvPr>
          <p:cNvSpPr/>
          <p:nvPr/>
        </p:nvSpPr>
        <p:spPr>
          <a:xfrm>
            <a:off x="0" y="0"/>
            <a:ext cx="12192000" cy="220131"/>
          </a:xfrm>
          <a:prstGeom prst="rect">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45861F65-1308-F3D5-38A8-10FD0EF9BD7C}"/>
              </a:ext>
            </a:extLst>
          </p:cNvPr>
          <p:cNvSpPr/>
          <p:nvPr/>
        </p:nvSpPr>
        <p:spPr>
          <a:xfrm>
            <a:off x="1383745" y="1950954"/>
            <a:ext cx="293047" cy="4121234"/>
          </a:xfrm>
          <a:prstGeom prst="roundRect">
            <a:avLst>
              <a:gd name="adj" fmla="val 50000"/>
            </a:avLst>
          </a:prstGeom>
          <a:solidFill>
            <a:srgbClr val="21BD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2E10817E-D23B-C73F-B306-DCA01B2E908E}"/>
              </a:ext>
            </a:extLst>
          </p:cNvPr>
          <p:cNvSpPr/>
          <p:nvPr/>
        </p:nvSpPr>
        <p:spPr>
          <a:xfrm>
            <a:off x="1383745" y="2219234"/>
            <a:ext cx="293047" cy="3852953"/>
          </a:xfrm>
          <a:prstGeom prst="roundRect">
            <a:avLst>
              <a:gd name="adj" fmla="val 50000"/>
            </a:avLst>
          </a:prstGeom>
          <a:solidFill>
            <a:srgbClr val="293F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A0D9156-436F-8E74-DE2F-3D4C7799A5BC}"/>
              </a:ext>
            </a:extLst>
          </p:cNvPr>
          <p:cNvSpPr/>
          <p:nvPr/>
        </p:nvSpPr>
        <p:spPr>
          <a:xfrm>
            <a:off x="229231" y="465813"/>
            <a:ext cx="272361" cy="272361"/>
          </a:xfrm>
          <a:prstGeom prst="ellipse">
            <a:avLst/>
          </a:prstGeom>
          <a:solidFill>
            <a:srgbClr val="293F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B68B680-D30B-1183-8DAF-14BAA228DB83}"/>
              </a:ext>
            </a:extLst>
          </p:cNvPr>
          <p:cNvSpPr/>
          <p:nvPr/>
        </p:nvSpPr>
        <p:spPr>
          <a:xfrm>
            <a:off x="229231" y="1057397"/>
            <a:ext cx="272361" cy="272361"/>
          </a:xfrm>
          <a:prstGeom prst="ellipse">
            <a:avLst/>
          </a:prstGeom>
          <a:solidFill>
            <a:srgbClr val="21BD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E4FCE5C-3A26-207A-BF0C-44247012531A}"/>
              </a:ext>
            </a:extLst>
          </p:cNvPr>
          <p:cNvSpPr txBox="1"/>
          <p:nvPr/>
        </p:nvSpPr>
        <p:spPr>
          <a:xfrm>
            <a:off x="643568" y="432716"/>
            <a:ext cx="1314450"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Phase 1 Final survey</a:t>
            </a:r>
          </a:p>
        </p:txBody>
      </p:sp>
      <p:sp>
        <p:nvSpPr>
          <p:cNvPr id="18" name="TextBox 17">
            <a:extLst>
              <a:ext uri="{FF2B5EF4-FFF2-40B4-BE49-F238E27FC236}">
                <a16:creationId xmlns:a16="http://schemas.microsoft.com/office/drawing/2014/main" id="{D795D3A9-80EC-5151-7A9B-7D4D84ED702A}"/>
              </a:ext>
            </a:extLst>
          </p:cNvPr>
          <p:cNvSpPr txBox="1"/>
          <p:nvPr/>
        </p:nvSpPr>
        <p:spPr>
          <a:xfrm>
            <a:off x="643568" y="1024300"/>
            <a:ext cx="1314450"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Phase 2 Final survey</a:t>
            </a:r>
          </a:p>
        </p:txBody>
      </p:sp>
      <p:sp>
        <p:nvSpPr>
          <p:cNvPr id="19" name="TextBox 18">
            <a:extLst>
              <a:ext uri="{FF2B5EF4-FFF2-40B4-BE49-F238E27FC236}">
                <a16:creationId xmlns:a16="http://schemas.microsoft.com/office/drawing/2014/main" id="{43632834-0270-78DD-DAB5-B8126ADA7060}"/>
              </a:ext>
            </a:extLst>
          </p:cNvPr>
          <p:cNvSpPr txBox="1"/>
          <p:nvPr/>
        </p:nvSpPr>
        <p:spPr>
          <a:xfrm>
            <a:off x="972416" y="6130000"/>
            <a:ext cx="1136982" cy="307777"/>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CLT</a:t>
            </a:r>
          </a:p>
        </p:txBody>
      </p:sp>
      <p:sp>
        <p:nvSpPr>
          <p:cNvPr id="30" name="Rounded Rectangle 29">
            <a:extLst>
              <a:ext uri="{FF2B5EF4-FFF2-40B4-BE49-F238E27FC236}">
                <a16:creationId xmlns:a16="http://schemas.microsoft.com/office/drawing/2014/main" id="{CED521DC-DE9D-7FDC-5453-6AD92288B298}"/>
              </a:ext>
            </a:extLst>
          </p:cNvPr>
          <p:cNvSpPr/>
          <p:nvPr/>
        </p:nvSpPr>
        <p:spPr>
          <a:xfrm>
            <a:off x="2403335" y="2111692"/>
            <a:ext cx="314325" cy="3960495"/>
          </a:xfrm>
          <a:prstGeom prst="roundRect">
            <a:avLst>
              <a:gd name="adj" fmla="val 50000"/>
            </a:avLst>
          </a:prstGeom>
          <a:solidFill>
            <a:srgbClr val="21BD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39DEA03E-D442-E939-6F32-DA7E10AEC5B4}"/>
              </a:ext>
            </a:extLst>
          </p:cNvPr>
          <p:cNvSpPr/>
          <p:nvPr/>
        </p:nvSpPr>
        <p:spPr>
          <a:xfrm>
            <a:off x="2403336" y="3591051"/>
            <a:ext cx="314302" cy="2481136"/>
          </a:xfrm>
          <a:prstGeom prst="roundRect">
            <a:avLst>
              <a:gd name="adj" fmla="val 50000"/>
            </a:avLst>
          </a:prstGeom>
          <a:solidFill>
            <a:srgbClr val="293F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97A995A-BDA4-E44C-2272-B2F86EAD4639}"/>
              </a:ext>
            </a:extLst>
          </p:cNvPr>
          <p:cNvSpPr txBox="1"/>
          <p:nvPr/>
        </p:nvSpPr>
        <p:spPr>
          <a:xfrm>
            <a:off x="1992006" y="6130000"/>
            <a:ext cx="1136982" cy="523220"/>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Giving clear instructions</a:t>
            </a:r>
          </a:p>
        </p:txBody>
      </p:sp>
      <p:sp>
        <p:nvSpPr>
          <p:cNvPr id="43" name="Rounded Rectangle 42">
            <a:extLst>
              <a:ext uri="{FF2B5EF4-FFF2-40B4-BE49-F238E27FC236}">
                <a16:creationId xmlns:a16="http://schemas.microsoft.com/office/drawing/2014/main" id="{EF41DB30-250B-F87A-E80D-C4C8FC348D9E}"/>
              </a:ext>
            </a:extLst>
          </p:cNvPr>
          <p:cNvSpPr/>
          <p:nvPr/>
        </p:nvSpPr>
        <p:spPr>
          <a:xfrm>
            <a:off x="4490770" y="3564135"/>
            <a:ext cx="314325" cy="2508052"/>
          </a:xfrm>
          <a:prstGeom prst="roundRect">
            <a:avLst>
              <a:gd name="adj" fmla="val 50000"/>
            </a:avLst>
          </a:prstGeom>
          <a:solidFill>
            <a:srgbClr val="21BD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227F60A9-28D4-7D35-052D-88735837F539}"/>
              </a:ext>
            </a:extLst>
          </p:cNvPr>
          <p:cNvSpPr/>
          <p:nvPr/>
        </p:nvSpPr>
        <p:spPr>
          <a:xfrm>
            <a:off x="3537417" y="2694624"/>
            <a:ext cx="314325" cy="3377563"/>
          </a:xfrm>
          <a:prstGeom prst="roundRect">
            <a:avLst>
              <a:gd name="adj" fmla="val 50000"/>
            </a:avLst>
          </a:prstGeom>
          <a:solidFill>
            <a:srgbClr val="21BD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513A084-9DC7-CE6C-CE13-3C4DD98AAA90}"/>
              </a:ext>
            </a:extLst>
          </p:cNvPr>
          <p:cNvSpPr txBox="1"/>
          <p:nvPr/>
        </p:nvSpPr>
        <p:spPr>
          <a:xfrm>
            <a:off x="3126088" y="6130000"/>
            <a:ext cx="1136982" cy="738664"/>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Adapting textbook activities</a:t>
            </a:r>
          </a:p>
        </p:txBody>
      </p:sp>
      <p:sp>
        <p:nvSpPr>
          <p:cNvPr id="52" name="TextBox 51">
            <a:extLst>
              <a:ext uri="{FF2B5EF4-FFF2-40B4-BE49-F238E27FC236}">
                <a16:creationId xmlns:a16="http://schemas.microsoft.com/office/drawing/2014/main" id="{33C759B0-24D6-D12C-D520-25554EFEA4F8}"/>
              </a:ext>
            </a:extLst>
          </p:cNvPr>
          <p:cNvSpPr txBox="1"/>
          <p:nvPr/>
        </p:nvSpPr>
        <p:spPr>
          <a:xfrm>
            <a:off x="4323093" y="6130000"/>
            <a:ext cx="649678" cy="307777"/>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PBL</a:t>
            </a:r>
          </a:p>
        </p:txBody>
      </p:sp>
      <p:sp>
        <p:nvSpPr>
          <p:cNvPr id="53" name="Rounded Rectangle 52">
            <a:extLst>
              <a:ext uri="{FF2B5EF4-FFF2-40B4-BE49-F238E27FC236}">
                <a16:creationId xmlns:a16="http://schemas.microsoft.com/office/drawing/2014/main" id="{E56BABB3-657A-2C20-A766-5AD53D96FADD}"/>
              </a:ext>
            </a:extLst>
          </p:cNvPr>
          <p:cNvSpPr/>
          <p:nvPr/>
        </p:nvSpPr>
        <p:spPr>
          <a:xfrm>
            <a:off x="5450562" y="2466754"/>
            <a:ext cx="314325" cy="3605433"/>
          </a:xfrm>
          <a:prstGeom prst="roundRect">
            <a:avLst>
              <a:gd name="adj" fmla="val 50000"/>
            </a:avLst>
          </a:prstGeom>
          <a:solidFill>
            <a:srgbClr val="21BD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9F190362-89CD-FF6B-2E8E-F016E0863E15}"/>
              </a:ext>
            </a:extLst>
          </p:cNvPr>
          <p:cNvSpPr txBox="1"/>
          <p:nvPr/>
        </p:nvSpPr>
        <p:spPr>
          <a:xfrm>
            <a:off x="5151562" y="6130000"/>
            <a:ext cx="912323" cy="523220"/>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Teaching ESP</a:t>
            </a:r>
          </a:p>
        </p:txBody>
      </p:sp>
      <p:sp>
        <p:nvSpPr>
          <p:cNvPr id="56" name="Rounded Rectangle 55">
            <a:extLst>
              <a:ext uri="{FF2B5EF4-FFF2-40B4-BE49-F238E27FC236}">
                <a16:creationId xmlns:a16="http://schemas.microsoft.com/office/drawing/2014/main" id="{701358E9-AD57-ABE5-02CE-89D9856B3E6B}"/>
              </a:ext>
            </a:extLst>
          </p:cNvPr>
          <p:cNvSpPr/>
          <p:nvPr/>
        </p:nvSpPr>
        <p:spPr>
          <a:xfrm>
            <a:off x="6453705" y="3272664"/>
            <a:ext cx="314325" cy="2799523"/>
          </a:xfrm>
          <a:prstGeom prst="roundRect">
            <a:avLst>
              <a:gd name="adj" fmla="val 50000"/>
            </a:avLst>
          </a:prstGeom>
          <a:solidFill>
            <a:srgbClr val="21BD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8B036E9D-0D69-3D37-959D-991AA1D9E2FA}"/>
              </a:ext>
            </a:extLst>
          </p:cNvPr>
          <p:cNvSpPr txBox="1"/>
          <p:nvPr/>
        </p:nvSpPr>
        <p:spPr>
          <a:xfrm>
            <a:off x="6079291" y="6130000"/>
            <a:ext cx="1063151" cy="738664"/>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Using authentic materials</a:t>
            </a:r>
          </a:p>
        </p:txBody>
      </p:sp>
      <p:sp>
        <p:nvSpPr>
          <p:cNvPr id="60" name="Rounded Rectangle 59">
            <a:extLst>
              <a:ext uri="{FF2B5EF4-FFF2-40B4-BE49-F238E27FC236}">
                <a16:creationId xmlns:a16="http://schemas.microsoft.com/office/drawing/2014/main" id="{255C55E1-11F9-CB59-CA29-56E7B383BF25}"/>
              </a:ext>
            </a:extLst>
          </p:cNvPr>
          <p:cNvSpPr/>
          <p:nvPr/>
        </p:nvSpPr>
        <p:spPr>
          <a:xfrm>
            <a:off x="7520874" y="3521702"/>
            <a:ext cx="314325" cy="2550485"/>
          </a:xfrm>
          <a:prstGeom prst="roundRect">
            <a:avLst>
              <a:gd name="adj" fmla="val 50000"/>
            </a:avLst>
          </a:prstGeom>
          <a:solidFill>
            <a:srgbClr val="21BD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TextBox 1023">
            <a:extLst>
              <a:ext uri="{FF2B5EF4-FFF2-40B4-BE49-F238E27FC236}">
                <a16:creationId xmlns:a16="http://schemas.microsoft.com/office/drawing/2014/main" id="{5717A862-1AC4-D251-F059-56466071077D}"/>
              </a:ext>
            </a:extLst>
          </p:cNvPr>
          <p:cNvSpPr txBox="1"/>
          <p:nvPr/>
        </p:nvSpPr>
        <p:spPr>
          <a:xfrm>
            <a:off x="7144497" y="6130000"/>
            <a:ext cx="1063151" cy="523220"/>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Assessing learning</a:t>
            </a:r>
          </a:p>
        </p:txBody>
      </p:sp>
      <p:sp>
        <p:nvSpPr>
          <p:cNvPr id="1025" name="Rounded Rectangle 1024">
            <a:extLst>
              <a:ext uri="{FF2B5EF4-FFF2-40B4-BE49-F238E27FC236}">
                <a16:creationId xmlns:a16="http://schemas.microsoft.com/office/drawing/2014/main" id="{6909B54C-9D65-480F-9E4C-CE9B8D348E2C}"/>
              </a:ext>
            </a:extLst>
          </p:cNvPr>
          <p:cNvSpPr/>
          <p:nvPr/>
        </p:nvSpPr>
        <p:spPr>
          <a:xfrm>
            <a:off x="8654429" y="2884261"/>
            <a:ext cx="314325" cy="3187926"/>
          </a:xfrm>
          <a:prstGeom prst="roundRect">
            <a:avLst>
              <a:gd name="adj" fmla="val 50000"/>
            </a:avLst>
          </a:prstGeom>
          <a:solidFill>
            <a:srgbClr val="21BD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TextBox 1026">
            <a:extLst>
              <a:ext uri="{FF2B5EF4-FFF2-40B4-BE49-F238E27FC236}">
                <a16:creationId xmlns:a16="http://schemas.microsoft.com/office/drawing/2014/main" id="{7DC72947-56E3-A208-83E1-526C9ED7AC39}"/>
              </a:ext>
            </a:extLst>
          </p:cNvPr>
          <p:cNvSpPr txBox="1"/>
          <p:nvPr/>
        </p:nvSpPr>
        <p:spPr>
          <a:xfrm>
            <a:off x="8185925" y="6130000"/>
            <a:ext cx="1246951" cy="738664"/>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Supporting mixed-abilities</a:t>
            </a:r>
          </a:p>
        </p:txBody>
      </p:sp>
      <p:sp>
        <p:nvSpPr>
          <p:cNvPr id="1036" name="TextBox 1035">
            <a:extLst>
              <a:ext uri="{FF2B5EF4-FFF2-40B4-BE49-F238E27FC236}">
                <a16:creationId xmlns:a16="http://schemas.microsoft.com/office/drawing/2014/main" id="{4875EE79-A8FE-60C3-B6F2-C9855747C9F2}"/>
              </a:ext>
            </a:extLst>
          </p:cNvPr>
          <p:cNvSpPr txBox="1"/>
          <p:nvPr/>
        </p:nvSpPr>
        <p:spPr>
          <a:xfrm>
            <a:off x="1698070" y="1911457"/>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91.4</a:t>
            </a:r>
          </a:p>
        </p:txBody>
      </p:sp>
      <p:sp>
        <p:nvSpPr>
          <p:cNvPr id="1037" name="TextBox 1036">
            <a:extLst>
              <a:ext uri="{FF2B5EF4-FFF2-40B4-BE49-F238E27FC236}">
                <a16:creationId xmlns:a16="http://schemas.microsoft.com/office/drawing/2014/main" id="{EACFF189-9588-7BF4-F6F3-E0C4B3ABEAF9}"/>
              </a:ext>
            </a:extLst>
          </p:cNvPr>
          <p:cNvSpPr txBox="1"/>
          <p:nvPr/>
        </p:nvSpPr>
        <p:spPr>
          <a:xfrm>
            <a:off x="1711133" y="2285372"/>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87.5</a:t>
            </a:r>
          </a:p>
        </p:txBody>
      </p:sp>
      <p:sp>
        <p:nvSpPr>
          <p:cNvPr id="1040" name="TextBox 1039">
            <a:extLst>
              <a:ext uri="{FF2B5EF4-FFF2-40B4-BE49-F238E27FC236}">
                <a16:creationId xmlns:a16="http://schemas.microsoft.com/office/drawing/2014/main" id="{56BB3485-5972-1086-8DD2-E7701C4405C8}"/>
              </a:ext>
            </a:extLst>
          </p:cNvPr>
          <p:cNvSpPr txBox="1"/>
          <p:nvPr/>
        </p:nvSpPr>
        <p:spPr>
          <a:xfrm>
            <a:off x="2701678" y="2102056"/>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89.3</a:t>
            </a:r>
          </a:p>
        </p:txBody>
      </p:sp>
      <p:sp>
        <p:nvSpPr>
          <p:cNvPr id="1041" name="TextBox 1040">
            <a:extLst>
              <a:ext uri="{FF2B5EF4-FFF2-40B4-BE49-F238E27FC236}">
                <a16:creationId xmlns:a16="http://schemas.microsoft.com/office/drawing/2014/main" id="{29F79460-A206-3117-3EB5-7C50E2C94C1D}"/>
              </a:ext>
            </a:extLst>
          </p:cNvPr>
          <p:cNvSpPr txBox="1"/>
          <p:nvPr/>
        </p:nvSpPr>
        <p:spPr>
          <a:xfrm>
            <a:off x="2698903" y="3564135"/>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64.9</a:t>
            </a:r>
          </a:p>
        </p:txBody>
      </p:sp>
      <p:sp>
        <p:nvSpPr>
          <p:cNvPr id="1042" name="TextBox 1041">
            <a:extLst>
              <a:ext uri="{FF2B5EF4-FFF2-40B4-BE49-F238E27FC236}">
                <a16:creationId xmlns:a16="http://schemas.microsoft.com/office/drawing/2014/main" id="{DD4DCF09-9B82-07EA-E9DA-E20D73FFDD2C}"/>
              </a:ext>
            </a:extLst>
          </p:cNvPr>
          <p:cNvSpPr txBox="1"/>
          <p:nvPr/>
        </p:nvSpPr>
        <p:spPr>
          <a:xfrm>
            <a:off x="3845986" y="2708771"/>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77.1</a:t>
            </a:r>
          </a:p>
        </p:txBody>
      </p:sp>
      <p:sp>
        <p:nvSpPr>
          <p:cNvPr id="1043" name="TextBox 1042">
            <a:extLst>
              <a:ext uri="{FF2B5EF4-FFF2-40B4-BE49-F238E27FC236}">
                <a16:creationId xmlns:a16="http://schemas.microsoft.com/office/drawing/2014/main" id="{7C0EB25D-73B3-8FE8-5175-B86601222B12}"/>
              </a:ext>
            </a:extLst>
          </p:cNvPr>
          <p:cNvSpPr txBox="1"/>
          <p:nvPr/>
        </p:nvSpPr>
        <p:spPr>
          <a:xfrm>
            <a:off x="4767890" y="3610482"/>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56.4</a:t>
            </a:r>
          </a:p>
        </p:txBody>
      </p:sp>
      <p:sp>
        <p:nvSpPr>
          <p:cNvPr id="1044" name="TextBox 1043">
            <a:extLst>
              <a:ext uri="{FF2B5EF4-FFF2-40B4-BE49-F238E27FC236}">
                <a16:creationId xmlns:a16="http://schemas.microsoft.com/office/drawing/2014/main" id="{AA62AFB3-942F-255F-AFFF-7AA92B89C7BB}"/>
              </a:ext>
            </a:extLst>
          </p:cNvPr>
          <p:cNvSpPr txBox="1"/>
          <p:nvPr/>
        </p:nvSpPr>
        <p:spPr>
          <a:xfrm>
            <a:off x="5750479" y="2538289"/>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81.4</a:t>
            </a:r>
          </a:p>
        </p:txBody>
      </p:sp>
      <p:sp>
        <p:nvSpPr>
          <p:cNvPr id="1045" name="TextBox 1044">
            <a:extLst>
              <a:ext uri="{FF2B5EF4-FFF2-40B4-BE49-F238E27FC236}">
                <a16:creationId xmlns:a16="http://schemas.microsoft.com/office/drawing/2014/main" id="{BE0AC0D5-0FA1-FD30-97BE-48D03DDA7D59}"/>
              </a:ext>
            </a:extLst>
          </p:cNvPr>
          <p:cNvSpPr txBox="1"/>
          <p:nvPr/>
        </p:nvSpPr>
        <p:spPr>
          <a:xfrm>
            <a:off x="6732777" y="3380767"/>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62.1</a:t>
            </a:r>
          </a:p>
        </p:txBody>
      </p:sp>
      <p:sp>
        <p:nvSpPr>
          <p:cNvPr id="1046" name="TextBox 1045">
            <a:extLst>
              <a:ext uri="{FF2B5EF4-FFF2-40B4-BE49-F238E27FC236}">
                <a16:creationId xmlns:a16="http://schemas.microsoft.com/office/drawing/2014/main" id="{96255E9C-BA12-006E-3F49-EF3B2EECE3A7}"/>
              </a:ext>
            </a:extLst>
          </p:cNvPr>
          <p:cNvSpPr txBox="1"/>
          <p:nvPr/>
        </p:nvSpPr>
        <p:spPr>
          <a:xfrm>
            <a:off x="7802976" y="3534655"/>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57.9</a:t>
            </a:r>
          </a:p>
        </p:txBody>
      </p:sp>
      <p:sp>
        <p:nvSpPr>
          <p:cNvPr id="1047" name="TextBox 1046">
            <a:extLst>
              <a:ext uri="{FF2B5EF4-FFF2-40B4-BE49-F238E27FC236}">
                <a16:creationId xmlns:a16="http://schemas.microsoft.com/office/drawing/2014/main" id="{5F44DD0E-0BF1-D8F7-4630-0157083E4F18}"/>
              </a:ext>
            </a:extLst>
          </p:cNvPr>
          <p:cNvSpPr txBox="1"/>
          <p:nvPr/>
        </p:nvSpPr>
        <p:spPr>
          <a:xfrm>
            <a:off x="8938100" y="2945209"/>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70.7</a:t>
            </a:r>
          </a:p>
        </p:txBody>
      </p:sp>
      <p:sp>
        <p:nvSpPr>
          <p:cNvPr id="1048" name="TextBox 1047">
            <a:extLst>
              <a:ext uri="{FF2B5EF4-FFF2-40B4-BE49-F238E27FC236}">
                <a16:creationId xmlns:a16="http://schemas.microsoft.com/office/drawing/2014/main" id="{8D283602-974C-B6C8-0733-D6AE58D12EA6}"/>
              </a:ext>
            </a:extLst>
          </p:cNvPr>
          <p:cNvSpPr txBox="1"/>
          <p:nvPr/>
        </p:nvSpPr>
        <p:spPr>
          <a:xfrm>
            <a:off x="2116598" y="1101843"/>
            <a:ext cx="7897653" cy="308365"/>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Check all areas where you have more knowledge and/or confidence since May 13 / July 9</a:t>
            </a:r>
            <a:endParaRPr lang="en-US" sz="1400" i="1" dirty="0">
              <a:latin typeface="Arial" panose="020B0604020202020204" pitchFamily="34" charset="0"/>
              <a:cs typeface="Arial" panose="020B0604020202020204" pitchFamily="34" charset="0"/>
            </a:endParaRPr>
          </a:p>
        </p:txBody>
      </p:sp>
      <p:sp>
        <p:nvSpPr>
          <p:cNvPr id="2" name="Rounded Rectangle 1">
            <a:extLst>
              <a:ext uri="{FF2B5EF4-FFF2-40B4-BE49-F238E27FC236}">
                <a16:creationId xmlns:a16="http://schemas.microsoft.com/office/drawing/2014/main" id="{F593D0C9-5BFB-B200-7244-9F493E5A6CFF}"/>
              </a:ext>
            </a:extLst>
          </p:cNvPr>
          <p:cNvSpPr/>
          <p:nvPr/>
        </p:nvSpPr>
        <p:spPr>
          <a:xfrm>
            <a:off x="9857088" y="2466754"/>
            <a:ext cx="314325" cy="3605433"/>
          </a:xfrm>
          <a:prstGeom prst="roundRect">
            <a:avLst>
              <a:gd name="adj" fmla="val 50000"/>
            </a:avLst>
          </a:prstGeom>
          <a:solidFill>
            <a:srgbClr val="21BD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F2BD886-51C3-EFAA-5C1E-AF3017CC8AD8}"/>
              </a:ext>
            </a:extLst>
          </p:cNvPr>
          <p:cNvSpPr txBox="1"/>
          <p:nvPr/>
        </p:nvSpPr>
        <p:spPr>
          <a:xfrm>
            <a:off x="9388584" y="6130000"/>
            <a:ext cx="1246951" cy="307777"/>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Scaffolding</a:t>
            </a:r>
          </a:p>
        </p:txBody>
      </p:sp>
      <p:sp>
        <p:nvSpPr>
          <p:cNvPr id="14" name="TextBox 13">
            <a:extLst>
              <a:ext uri="{FF2B5EF4-FFF2-40B4-BE49-F238E27FC236}">
                <a16:creationId xmlns:a16="http://schemas.microsoft.com/office/drawing/2014/main" id="{A8F2F155-97FA-97CC-1816-BCCEAEE23426}"/>
              </a:ext>
            </a:extLst>
          </p:cNvPr>
          <p:cNvSpPr txBox="1"/>
          <p:nvPr/>
        </p:nvSpPr>
        <p:spPr>
          <a:xfrm>
            <a:off x="10140759" y="2530137"/>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81.4</a:t>
            </a:r>
          </a:p>
        </p:txBody>
      </p:sp>
      <p:sp>
        <p:nvSpPr>
          <p:cNvPr id="38" name="Rounded Rectangle 37">
            <a:extLst>
              <a:ext uri="{FF2B5EF4-FFF2-40B4-BE49-F238E27FC236}">
                <a16:creationId xmlns:a16="http://schemas.microsoft.com/office/drawing/2014/main" id="{4A4F7333-B801-FEE4-3478-A07078E9AD94}"/>
              </a:ext>
            </a:extLst>
          </p:cNvPr>
          <p:cNvSpPr/>
          <p:nvPr/>
        </p:nvSpPr>
        <p:spPr>
          <a:xfrm>
            <a:off x="3541019" y="3591051"/>
            <a:ext cx="314302" cy="2481136"/>
          </a:xfrm>
          <a:prstGeom prst="roundRect">
            <a:avLst>
              <a:gd name="adj" fmla="val 50000"/>
            </a:avLst>
          </a:prstGeom>
          <a:solidFill>
            <a:srgbClr val="293F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D3D679C-CBC1-88C4-13A0-AC5137CBECCC}"/>
              </a:ext>
            </a:extLst>
          </p:cNvPr>
          <p:cNvSpPr txBox="1"/>
          <p:nvPr/>
        </p:nvSpPr>
        <p:spPr>
          <a:xfrm>
            <a:off x="3836587" y="3564135"/>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65.5</a:t>
            </a:r>
          </a:p>
        </p:txBody>
      </p:sp>
      <p:sp>
        <p:nvSpPr>
          <p:cNvPr id="41" name="Rounded Rectangle 40">
            <a:extLst>
              <a:ext uri="{FF2B5EF4-FFF2-40B4-BE49-F238E27FC236}">
                <a16:creationId xmlns:a16="http://schemas.microsoft.com/office/drawing/2014/main" id="{73B47906-4E7B-A89F-FCDA-9740B4C3867E}"/>
              </a:ext>
            </a:extLst>
          </p:cNvPr>
          <p:cNvSpPr/>
          <p:nvPr/>
        </p:nvSpPr>
        <p:spPr>
          <a:xfrm>
            <a:off x="4497949" y="4268469"/>
            <a:ext cx="307146" cy="1803718"/>
          </a:xfrm>
          <a:prstGeom prst="roundRect">
            <a:avLst>
              <a:gd name="adj" fmla="val 50000"/>
            </a:avLst>
          </a:prstGeom>
          <a:solidFill>
            <a:srgbClr val="293F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7D8D7D30-3393-6250-B2FB-57C3CC5E1E0F}"/>
              </a:ext>
            </a:extLst>
          </p:cNvPr>
          <p:cNvSpPr txBox="1"/>
          <p:nvPr/>
        </p:nvSpPr>
        <p:spPr>
          <a:xfrm>
            <a:off x="4767890" y="4322864"/>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40.1</a:t>
            </a:r>
          </a:p>
        </p:txBody>
      </p:sp>
      <p:sp>
        <p:nvSpPr>
          <p:cNvPr id="45" name="Rounded Rectangle 44">
            <a:extLst>
              <a:ext uri="{FF2B5EF4-FFF2-40B4-BE49-F238E27FC236}">
                <a16:creationId xmlns:a16="http://schemas.microsoft.com/office/drawing/2014/main" id="{218B22C4-592E-35E5-C3F1-2421382A35AF}"/>
              </a:ext>
            </a:extLst>
          </p:cNvPr>
          <p:cNvSpPr/>
          <p:nvPr/>
        </p:nvSpPr>
        <p:spPr>
          <a:xfrm>
            <a:off x="5454879" y="2903878"/>
            <a:ext cx="310008" cy="3168309"/>
          </a:xfrm>
          <a:prstGeom prst="roundRect">
            <a:avLst>
              <a:gd name="adj" fmla="val 50000"/>
            </a:avLst>
          </a:prstGeom>
          <a:solidFill>
            <a:srgbClr val="293F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A2D1615D-BB19-EF20-40B9-B588A136C6DE}"/>
              </a:ext>
            </a:extLst>
          </p:cNvPr>
          <p:cNvSpPr txBox="1"/>
          <p:nvPr/>
        </p:nvSpPr>
        <p:spPr>
          <a:xfrm>
            <a:off x="5750479" y="2995489"/>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72.8</a:t>
            </a:r>
          </a:p>
        </p:txBody>
      </p:sp>
      <p:sp>
        <p:nvSpPr>
          <p:cNvPr id="47" name="Rounded Rectangle 46">
            <a:extLst>
              <a:ext uri="{FF2B5EF4-FFF2-40B4-BE49-F238E27FC236}">
                <a16:creationId xmlns:a16="http://schemas.microsoft.com/office/drawing/2014/main" id="{D8F58369-F7DB-0EBC-7F91-7DAF9A3B96C5}"/>
              </a:ext>
            </a:extLst>
          </p:cNvPr>
          <p:cNvSpPr/>
          <p:nvPr/>
        </p:nvSpPr>
        <p:spPr>
          <a:xfrm>
            <a:off x="6454338" y="3739634"/>
            <a:ext cx="313691" cy="2332553"/>
          </a:xfrm>
          <a:prstGeom prst="roundRect">
            <a:avLst>
              <a:gd name="adj" fmla="val 50000"/>
            </a:avLst>
          </a:prstGeom>
          <a:solidFill>
            <a:srgbClr val="293F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5D88CDF-B34B-7F9F-F0C8-6B5526076DA6}"/>
              </a:ext>
            </a:extLst>
          </p:cNvPr>
          <p:cNvSpPr txBox="1"/>
          <p:nvPr/>
        </p:nvSpPr>
        <p:spPr>
          <a:xfrm>
            <a:off x="6732777" y="3859232"/>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51.9</a:t>
            </a:r>
          </a:p>
        </p:txBody>
      </p:sp>
      <p:sp>
        <p:nvSpPr>
          <p:cNvPr id="49" name="Rounded Rectangle 48">
            <a:extLst>
              <a:ext uri="{FF2B5EF4-FFF2-40B4-BE49-F238E27FC236}">
                <a16:creationId xmlns:a16="http://schemas.microsoft.com/office/drawing/2014/main" id="{2F34394A-F9D3-C7CD-03E8-BF2A16D0A397}"/>
              </a:ext>
            </a:extLst>
          </p:cNvPr>
          <p:cNvSpPr/>
          <p:nvPr/>
        </p:nvSpPr>
        <p:spPr>
          <a:xfrm>
            <a:off x="7517594" y="4004191"/>
            <a:ext cx="314325" cy="2067996"/>
          </a:xfrm>
          <a:prstGeom prst="roundRect">
            <a:avLst>
              <a:gd name="adj" fmla="val 50000"/>
            </a:avLst>
          </a:prstGeom>
          <a:solidFill>
            <a:srgbClr val="293F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08AA3C91-C2D5-48FB-9625-3655BFB29B8A}"/>
              </a:ext>
            </a:extLst>
          </p:cNvPr>
          <p:cNvSpPr txBox="1"/>
          <p:nvPr/>
        </p:nvSpPr>
        <p:spPr>
          <a:xfrm>
            <a:off x="7802976" y="4076915"/>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46.3</a:t>
            </a:r>
          </a:p>
        </p:txBody>
      </p:sp>
      <p:sp>
        <p:nvSpPr>
          <p:cNvPr id="51" name="Rounded Rectangle 50">
            <a:extLst>
              <a:ext uri="{FF2B5EF4-FFF2-40B4-BE49-F238E27FC236}">
                <a16:creationId xmlns:a16="http://schemas.microsoft.com/office/drawing/2014/main" id="{52C508A2-E259-F5D9-D0A7-8C3ED87F0EE2}"/>
              </a:ext>
            </a:extLst>
          </p:cNvPr>
          <p:cNvSpPr/>
          <p:nvPr/>
        </p:nvSpPr>
        <p:spPr>
          <a:xfrm>
            <a:off x="8655277" y="3591051"/>
            <a:ext cx="313477" cy="2481136"/>
          </a:xfrm>
          <a:prstGeom prst="roundRect">
            <a:avLst>
              <a:gd name="adj" fmla="val 50000"/>
            </a:avLst>
          </a:prstGeom>
          <a:solidFill>
            <a:srgbClr val="293F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581002B-4A42-398C-C21F-C2FE2C0D8414}"/>
              </a:ext>
            </a:extLst>
          </p:cNvPr>
          <p:cNvSpPr txBox="1"/>
          <p:nvPr/>
        </p:nvSpPr>
        <p:spPr>
          <a:xfrm>
            <a:off x="8938100" y="3657590"/>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56.4</a:t>
            </a:r>
          </a:p>
        </p:txBody>
      </p:sp>
      <p:sp>
        <p:nvSpPr>
          <p:cNvPr id="58" name="Rounded Rectangle 57">
            <a:extLst>
              <a:ext uri="{FF2B5EF4-FFF2-40B4-BE49-F238E27FC236}">
                <a16:creationId xmlns:a16="http://schemas.microsoft.com/office/drawing/2014/main" id="{35A94B91-0649-1DC7-331E-2EB0EB65C6E9}"/>
              </a:ext>
            </a:extLst>
          </p:cNvPr>
          <p:cNvSpPr/>
          <p:nvPr/>
        </p:nvSpPr>
        <p:spPr>
          <a:xfrm>
            <a:off x="9856756" y="3380767"/>
            <a:ext cx="313477" cy="2691420"/>
          </a:xfrm>
          <a:prstGeom prst="roundRect">
            <a:avLst>
              <a:gd name="adj" fmla="val 50000"/>
            </a:avLst>
          </a:prstGeom>
          <a:solidFill>
            <a:srgbClr val="293F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EEC77044-DA20-EE2B-2DB6-5AA8D79E7419}"/>
              </a:ext>
            </a:extLst>
          </p:cNvPr>
          <p:cNvSpPr txBox="1"/>
          <p:nvPr/>
        </p:nvSpPr>
        <p:spPr>
          <a:xfrm>
            <a:off x="10140759" y="3423272"/>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61.5</a:t>
            </a:r>
          </a:p>
        </p:txBody>
      </p:sp>
    </p:spTree>
    <p:extLst>
      <p:ext uri="{BB962C8B-B14F-4D97-AF65-F5344CB8AC3E}">
        <p14:creationId xmlns:p14="http://schemas.microsoft.com/office/powerpoint/2010/main" val="2414443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40E87D3-AE7E-0F69-4354-A012547B4E01}"/>
            </a:ext>
          </a:extLst>
        </p:cNvPr>
        <p:cNvGrpSpPr/>
        <p:nvPr/>
      </p:nvGrpSpPr>
      <p:grpSpPr>
        <a:xfrm>
          <a:off x="0" y="0"/>
          <a:ext cx="0" cy="0"/>
          <a:chOff x="0" y="0"/>
          <a:chExt cx="0" cy="0"/>
        </a:xfrm>
      </p:grpSpPr>
      <p:grpSp>
        <p:nvGrpSpPr>
          <p:cNvPr id="25" name="Group 24">
            <a:extLst>
              <a:ext uri="{FF2B5EF4-FFF2-40B4-BE49-F238E27FC236}">
                <a16:creationId xmlns:a16="http://schemas.microsoft.com/office/drawing/2014/main" id="{736AEA55-EB48-8A32-7514-BC1E212AAD7B}"/>
              </a:ext>
            </a:extLst>
          </p:cNvPr>
          <p:cNvGrpSpPr/>
          <p:nvPr/>
        </p:nvGrpSpPr>
        <p:grpSpPr>
          <a:xfrm>
            <a:off x="321635" y="1671637"/>
            <a:ext cx="12223898" cy="4400550"/>
            <a:chOff x="321635" y="1671637"/>
            <a:chExt cx="12223898" cy="4400550"/>
          </a:xfrm>
        </p:grpSpPr>
        <p:cxnSp>
          <p:nvCxnSpPr>
            <p:cNvPr id="6" name="Straight Connector 5">
              <a:extLst>
                <a:ext uri="{FF2B5EF4-FFF2-40B4-BE49-F238E27FC236}">
                  <a16:creationId xmlns:a16="http://schemas.microsoft.com/office/drawing/2014/main" id="{3EBC6035-A655-FBE9-7075-F2E747A17E28}"/>
                </a:ext>
              </a:extLst>
            </p:cNvPr>
            <p:cNvCxnSpPr/>
            <p:nvPr/>
          </p:nvCxnSpPr>
          <p:spPr>
            <a:xfrm>
              <a:off x="342900" y="1671637"/>
              <a:ext cx="12192000" cy="0"/>
            </a:xfrm>
            <a:prstGeom prst="line">
              <a:avLst/>
            </a:prstGeom>
            <a:ln>
              <a:solidFill>
                <a:srgbClr val="E6EAEB"/>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D1B6B40-091F-CEB2-1033-982EB4ED8B6A}"/>
                </a:ext>
              </a:extLst>
            </p:cNvPr>
            <p:cNvCxnSpPr/>
            <p:nvPr/>
          </p:nvCxnSpPr>
          <p:spPr>
            <a:xfrm>
              <a:off x="342900" y="6072187"/>
              <a:ext cx="12192000" cy="0"/>
            </a:xfrm>
            <a:prstGeom prst="line">
              <a:avLst/>
            </a:prstGeom>
            <a:ln>
              <a:solidFill>
                <a:srgbClr val="E6EAEB"/>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2EB0A12A-AEBB-3945-3133-139E491A0A68}"/>
                </a:ext>
              </a:extLst>
            </p:cNvPr>
            <p:cNvCxnSpPr/>
            <p:nvPr/>
          </p:nvCxnSpPr>
          <p:spPr>
            <a:xfrm>
              <a:off x="342900" y="3431857"/>
              <a:ext cx="12192000" cy="0"/>
            </a:xfrm>
            <a:prstGeom prst="line">
              <a:avLst/>
            </a:prstGeom>
            <a:ln>
              <a:solidFill>
                <a:srgbClr val="E6EAEB"/>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7C0654D8-D892-F129-3A26-0D0F919C8473}"/>
                </a:ext>
              </a:extLst>
            </p:cNvPr>
            <p:cNvCxnSpPr/>
            <p:nvPr/>
          </p:nvCxnSpPr>
          <p:spPr>
            <a:xfrm>
              <a:off x="342900" y="2551747"/>
              <a:ext cx="12192000" cy="0"/>
            </a:xfrm>
            <a:prstGeom prst="line">
              <a:avLst/>
            </a:prstGeom>
            <a:ln>
              <a:solidFill>
                <a:srgbClr val="E6EAEB"/>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8115AFF-2DCE-F7AC-6FED-0724E81661CB}"/>
                </a:ext>
              </a:extLst>
            </p:cNvPr>
            <p:cNvCxnSpPr/>
            <p:nvPr/>
          </p:nvCxnSpPr>
          <p:spPr>
            <a:xfrm>
              <a:off x="342900" y="5192077"/>
              <a:ext cx="12192000" cy="0"/>
            </a:xfrm>
            <a:prstGeom prst="line">
              <a:avLst/>
            </a:prstGeom>
            <a:ln>
              <a:solidFill>
                <a:srgbClr val="E6EAEB"/>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CB7DF55-7AEC-9A3C-4516-7C04F59164E2}"/>
                </a:ext>
              </a:extLst>
            </p:cNvPr>
            <p:cNvCxnSpPr/>
            <p:nvPr/>
          </p:nvCxnSpPr>
          <p:spPr>
            <a:xfrm>
              <a:off x="342900" y="4311967"/>
              <a:ext cx="12192000" cy="0"/>
            </a:xfrm>
            <a:prstGeom prst="line">
              <a:avLst/>
            </a:prstGeom>
            <a:ln>
              <a:solidFill>
                <a:srgbClr val="E6EAEB"/>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5D3FA5B-8DF4-9CC2-ACDA-BE58D577DC5B}"/>
                </a:ext>
              </a:extLst>
            </p:cNvPr>
            <p:cNvCxnSpPr/>
            <p:nvPr/>
          </p:nvCxnSpPr>
          <p:spPr>
            <a:xfrm>
              <a:off x="332267" y="5632132"/>
              <a:ext cx="12192000" cy="0"/>
            </a:xfrm>
            <a:prstGeom prst="line">
              <a:avLst/>
            </a:prstGeom>
            <a:ln>
              <a:solidFill>
                <a:srgbClr val="E6EAEB"/>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749FBAA-B1C9-093E-D87A-2CC3C9D69840}"/>
                </a:ext>
              </a:extLst>
            </p:cNvPr>
            <p:cNvCxnSpPr/>
            <p:nvPr/>
          </p:nvCxnSpPr>
          <p:spPr>
            <a:xfrm>
              <a:off x="353533" y="4752022"/>
              <a:ext cx="12192000" cy="0"/>
            </a:xfrm>
            <a:prstGeom prst="line">
              <a:avLst/>
            </a:prstGeom>
            <a:ln>
              <a:solidFill>
                <a:srgbClr val="E6EAEB"/>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7135DE5-00BD-965B-58AC-201380831064}"/>
                </a:ext>
              </a:extLst>
            </p:cNvPr>
            <p:cNvCxnSpPr/>
            <p:nvPr/>
          </p:nvCxnSpPr>
          <p:spPr>
            <a:xfrm>
              <a:off x="321635" y="3871912"/>
              <a:ext cx="12192000" cy="0"/>
            </a:xfrm>
            <a:prstGeom prst="line">
              <a:avLst/>
            </a:prstGeom>
            <a:ln w="38100">
              <a:solidFill>
                <a:srgbClr val="E6EAEB"/>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529EAD5-F0B1-C9CF-23CD-A6CB420A2A3D}"/>
                </a:ext>
              </a:extLst>
            </p:cNvPr>
            <p:cNvCxnSpPr/>
            <p:nvPr/>
          </p:nvCxnSpPr>
          <p:spPr>
            <a:xfrm>
              <a:off x="321635" y="2991802"/>
              <a:ext cx="12192000" cy="0"/>
            </a:xfrm>
            <a:prstGeom prst="line">
              <a:avLst/>
            </a:prstGeom>
            <a:ln>
              <a:solidFill>
                <a:srgbClr val="E6EAEB"/>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C1EF0BA2-A8F2-79B7-C841-4205C3173250}"/>
                </a:ext>
              </a:extLst>
            </p:cNvPr>
            <p:cNvCxnSpPr/>
            <p:nvPr/>
          </p:nvCxnSpPr>
          <p:spPr>
            <a:xfrm>
              <a:off x="342900" y="2111692"/>
              <a:ext cx="12192000" cy="0"/>
            </a:xfrm>
            <a:prstGeom prst="line">
              <a:avLst/>
            </a:prstGeom>
            <a:ln>
              <a:solidFill>
                <a:srgbClr val="E6EAEB"/>
              </a:solidFill>
            </a:ln>
          </p:spPr>
          <p:style>
            <a:lnRef idx="2">
              <a:schemeClr val="accent1"/>
            </a:lnRef>
            <a:fillRef idx="0">
              <a:schemeClr val="accent1"/>
            </a:fillRef>
            <a:effectRef idx="1">
              <a:schemeClr val="accent1"/>
            </a:effectRef>
            <a:fontRef idx="minor">
              <a:schemeClr val="tx1"/>
            </a:fontRef>
          </p:style>
        </p:cxnSp>
      </p:grpSp>
      <p:sp>
        <p:nvSpPr>
          <p:cNvPr id="9" name="TextBox 8">
            <a:extLst>
              <a:ext uri="{FF2B5EF4-FFF2-40B4-BE49-F238E27FC236}">
                <a16:creationId xmlns:a16="http://schemas.microsoft.com/office/drawing/2014/main" id="{40EDD0AE-B023-1BF6-A32B-5E3497B9189E}"/>
              </a:ext>
            </a:extLst>
          </p:cNvPr>
          <p:cNvSpPr txBox="1"/>
          <p:nvPr/>
        </p:nvSpPr>
        <p:spPr>
          <a:xfrm>
            <a:off x="2147173" y="399152"/>
            <a:ext cx="7897653" cy="769441"/>
          </a:xfrm>
          <a:prstGeom prst="rect">
            <a:avLst/>
          </a:prstGeom>
          <a:noFill/>
        </p:spPr>
        <p:txBody>
          <a:bodyPr wrap="square" rtlCol="0">
            <a:spAutoFit/>
          </a:bodyPr>
          <a:lstStyle/>
          <a:p>
            <a:pPr algn="ctr"/>
            <a:r>
              <a:rPr lang="en-US" sz="4400" b="1" spc="100" dirty="0">
                <a:solidFill>
                  <a:srgbClr val="14452E"/>
                </a:solidFill>
                <a:latin typeface="Arial" panose="020B0604020202020204" pitchFamily="34" charset="0"/>
                <a:cs typeface="Arial" panose="020B0604020202020204" pitchFamily="34" charset="0"/>
              </a:rPr>
              <a:t>LEVELS &amp; COMPARISONS</a:t>
            </a:r>
          </a:p>
        </p:txBody>
      </p:sp>
      <p:sp>
        <p:nvSpPr>
          <p:cNvPr id="11" name="Rectangle 10">
            <a:extLst>
              <a:ext uri="{FF2B5EF4-FFF2-40B4-BE49-F238E27FC236}">
                <a16:creationId xmlns:a16="http://schemas.microsoft.com/office/drawing/2014/main" id="{C2DD7323-AC15-E739-EF0C-419E6B31E329}"/>
              </a:ext>
            </a:extLst>
          </p:cNvPr>
          <p:cNvSpPr/>
          <p:nvPr/>
        </p:nvSpPr>
        <p:spPr>
          <a:xfrm>
            <a:off x="0" y="0"/>
            <a:ext cx="12192000" cy="220131"/>
          </a:xfrm>
          <a:prstGeom prst="rect">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12127009-F0A4-BA7A-7497-AE546FFF8B78}"/>
              </a:ext>
            </a:extLst>
          </p:cNvPr>
          <p:cNvSpPr/>
          <p:nvPr/>
        </p:nvSpPr>
        <p:spPr>
          <a:xfrm>
            <a:off x="6346317" y="3564134"/>
            <a:ext cx="313839" cy="2508054"/>
          </a:xfrm>
          <a:prstGeom prst="roundRect">
            <a:avLst>
              <a:gd name="adj" fmla="val 50000"/>
            </a:avLst>
          </a:prstGeom>
          <a:solidFill>
            <a:srgbClr val="21BD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CF318AF-F1BF-3547-32C2-2928814F907C}"/>
              </a:ext>
            </a:extLst>
          </p:cNvPr>
          <p:cNvSpPr/>
          <p:nvPr/>
        </p:nvSpPr>
        <p:spPr>
          <a:xfrm>
            <a:off x="229231" y="465813"/>
            <a:ext cx="272361" cy="272361"/>
          </a:xfrm>
          <a:prstGeom prst="ellipse">
            <a:avLst/>
          </a:prstGeom>
          <a:solidFill>
            <a:srgbClr val="293F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BCD5680-39A6-A980-D215-226BE459F1A3}"/>
              </a:ext>
            </a:extLst>
          </p:cNvPr>
          <p:cNvSpPr/>
          <p:nvPr/>
        </p:nvSpPr>
        <p:spPr>
          <a:xfrm>
            <a:off x="229231" y="1057397"/>
            <a:ext cx="272361" cy="272361"/>
          </a:xfrm>
          <a:prstGeom prst="ellipse">
            <a:avLst/>
          </a:prstGeom>
          <a:solidFill>
            <a:srgbClr val="21BD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978F80D-3CCB-8624-C3D0-5415DF1CE738}"/>
              </a:ext>
            </a:extLst>
          </p:cNvPr>
          <p:cNvSpPr txBox="1"/>
          <p:nvPr/>
        </p:nvSpPr>
        <p:spPr>
          <a:xfrm>
            <a:off x="643568" y="432716"/>
            <a:ext cx="1314450"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Phase 1 Final survey</a:t>
            </a:r>
          </a:p>
        </p:txBody>
      </p:sp>
      <p:sp>
        <p:nvSpPr>
          <p:cNvPr id="18" name="TextBox 17">
            <a:extLst>
              <a:ext uri="{FF2B5EF4-FFF2-40B4-BE49-F238E27FC236}">
                <a16:creationId xmlns:a16="http://schemas.microsoft.com/office/drawing/2014/main" id="{8F4BEB60-DFC7-3971-0470-A617FC36122E}"/>
              </a:ext>
            </a:extLst>
          </p:cNvPr>
          <p:cNvSpPr txBox="1"/>
          <p:nvPr/>
        </p:nvSpPr>
        <p:spPr>
          <a:xfrm>
            <a:off x="643568" y="1024300"/>
            <a:ext cx="1314450"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Phase 2 Final survey</a:t>
            </a:r>
          </a:p>
        </p:txBody>
      </p:sp>
      <p:sp>
        <p:nvSpPr>
          <p:cNvPr id="19" name="TextBox 18">
            <a:extLst>
              <a:ext uri="{FF2B5EF4-FFF2-40B4-BE49-F238E27FC236}">
                <a16:creationId xmlns:a16="http://schemas.microsoft.com/office/drawing/2014/main" id="{8147A296-C4F9-81A5-F381-80DFEDA83101}"/>
              </a:ext>
            </a:extLst>
          </p:cNvPr>
          <p:cNvSpPr txBox="1"/>
          <p:nvPr/>
        </p:nvSpPr>
        <p:spPr>
          <a:xfrm>
            <a:off x="5934988" y="6130000"/>
            <a:ext cx="1136982" cy="523220"/>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Using</a:t>
            </a:r>
          </a:p>
          <a:p>
            <a:pPr algn="ctr"/>
            <a:r>
              <a:rPr lang="en-US" sz="1400" i="1" dirty="0">
                <a:latin typeface="Arial" panose="020B0604020202020204" pitchFamily="34" charset="0"/>
                <a:cs typeface="Arial" panose="020B0604020202020204" pitchFamily="34" charset="0"/>
              </a:rPr>
              <a:t>AI</a:t>
            </a:r>
          </a:p>
        </p:txBody>
      </p:sp>
      <p:sp>
        <p:nvSpPr>
          <p:cNvPr id="30" name="Rounded Rectangle 29">
            <a:extLst>
              <a:ext uri="{FF2B5EF4-FFF2-40B4-BE49-F238E27FC236}">
                <a16:creationId xmlns:a16="http://schemas.microsoft.com/office/drawing/2014/main" id="{49F4AFFC-890A-F8C7-E476-7478DB5DF378}"/>
              </a:ext>
            </a:extLst>
          </p:cNvPr>
          <p:cNvSpPr/>
          <p:nvPr/>
        </p:nvSpPr>
        <p:spPr>
          <a:xfrm>
            <a:off x="7450574" y="3534655"/>
            <a:ext cx="313482" cy="2537532"/>
          </a:xfrm>
          <a:prstGeom prst="roundRect">
            <a:avLst>
              <a:gd name="adj" fmla="val 50000"/>
            </a:avLst>
          </a:prstGeom>
          <a:solidFill>
            <a:srgbClr val="21BD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709B376-6C53-76EC-EDCF-14B4F9E861DB}"/>
              </a:ext>
            </a:extLst>
          </p:cNvPr>
          <p:cNvSpPr txBox="1"/>
          <p:nvPr/>
        </p:nvSpPr>
        <p:spPr>
          <a:xfrm>
            <a:off x="7039244" y="6130000"/>
            <a:ext cx="1136982" cy="523220"/>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Responding to errors</a:t>
            </a:r>
          </a:p>
        </p:txBody>
      </p:sp>
      <p:sp>
        <p:nvSpPr>
          <p:cNvPr id="39" name="Rounded Rectangle 38">
            <a:extLst>
              <a:ext uri="{FF2B5EF4-FFF2-40B4-BE49-F238E27FC236}">
                <a16:creationId xmlns:a16="http://schemas.microsoft.com/office/drawing/2014/main" id="{DD63E4CE-1EAA-8969-DC26-4076F026194F}"/>
              </a:ext>
            </a:extLst>
          </p:cNvPr>
          <p:cNvSpPr/>
          <p:nvPr/>
        </p:nvSpPr>
        <p:spPr>
          <a:xfrm>
            <a:off x="8770924" y="2708771"/>
            <a:ext cx="302656" cy="3363416"/>
          </a:xfrm>
          <a:prstGeom prst="roundRect">
            <a:avLst>
              <a:gd name="adj" fmla="val 50000"/>
            </a:avLst>
          </a:prstGeom>
          <a:solidFill>
            <a:srgbClr val="21BD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894F87E-7AB4-9F6A-C271-112D398B5058}"/>
              </a:ext>
            </a:extLst>
          </p:cNvPr>
          <p:cNvSpPr txBox="1"/>
          <p:nvPr/>
        </p:nvSpPr>
        <p:spPr>
          <a:xfrm>
            <a:off x="8291861" y="6130000"/>
            <a:ext cx="1246951" cy="523220"/>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Planning PD activities</a:t>
            </a:r>
          </a:p>
        </p:txBody>
      </p:sp>
      <p:sp>
        <p:nvSpPr>
          <p:cNvPr id="1036" name="TextBox 1035">
            <a:extLst>
              <a:ext uri="{FF2B5EF4-FFF2-40B4-BE49-F238E27FC236}">
                <a16:creationId xmlns:a16="http://schemas.microsoft.com/office/drawing/2014/main" id="{AA7E96D8-6FB5-5516-03D2-D3DBE6936059}"/>
              </a:ext>
            </a:extLst>
          </p:cNvPr>
          <p:cNvSpPr txBox="1"/>
          <p:nvPr/>
        </p:nvSpPr>
        <p:spPr>
          <a:xfrm>
            <a:off x="6660642" y="3552002"/>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57.1</a:t>
            </a:r>
          </a:p>
        </p:txBody>
      </p:sp>
      <p:sp>
        <p:nvSpPr>
          <p:cNvPr id="1040" name="TextBox 1039">
            <a:extLst>
              <a:ext uri="{FF2B5EF4-FFF2-40B4-BE49-F238E27FC236}">
                <a16:creationId xmlns:a16="http://schemas.microsoft.com/office/drawing/2014/main" id="{678D86F3-8D98-D608-EAAE-931671603CD6}"/>
              </a:ext>
            </a:extLst>
          </p:cNvPr>
          <p:cNvSpPr txBox="1"/>
          <p:nvPr/>
        </p:nvSpPr>
        <p:spPr>
          <a:xfrm>
            <a:off x="7748916" y="3489670"/>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58.6</a:t>
            </a:r>
          </a:p>
        </p:txBody>
      </p:sp>
      <p:sp>
        <p:nvSpPr>
          <p:cNvPr id="1042" name="TextBox 1041">
            <a:extLst>
              <a:ext uri="{FF2B5EF4-FFF2-40B4-BE49-F238E27FC236}">
                <a16:creationId xmlns:a16="http://schemas.microsoft.com/office/drawing/2014/main" id="{9E2D1836-9AC0-84A6-C586-086AE1411E3A}"/>
              </a:ext>
            </a:extLst>
          </p:cNvPr>
          <p:cNvSpPr txBox="1"/>
          <p:nvPr/>
        </p:nvSpPr>
        <p:spPr>
          <a:xfrm>
            <a:off x="9079492" y="2708771"/>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75</a:t>
            </a:r>
          </a:p>
        </p:txBody>
      </p:sp>
      <p:sp>
        <p:nvSpPr>
          <p:cNvPr id="1048" name="TextBox 1047">
            <a:extLst>
              <a:ext uri="{FF2B5EF4-FFF2-40B4-BE49-F238E27FC236}">
                <a16:creationId xmlns:a16="http://schemas.microsoft.com/office/drawing/2014/main" id="{C4D5667A-619D-FB28-1433-DC35387C31CC}"/>
              </a:ext>
            </a:extLst>
          </p:cNvPr>
          <p:cNvSpPr txBox="1"/>
          <p:nvPr/>
        </p:nvSpPr>
        <p:spPr>
          <a:xfrm>
            <a:off x="2116598" y="1101843"/>
            <a:ext cx="7897653" cy="308365"/>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Check all areas where you have more knowledge and/or confidence since May 13 / July 9</a:t>
            </a:r>
            <a:endParaRPr lang="en-US" sz="1400" i="1" dirty="0">
              <a:latin typeface="Arial" panose="020B0604020202020204" pitchFamily="34" charset="0"/>
              <a:cs typeface="Arial" panose="020B0604020202020204" pitchFamily="34" charset="0"/>
            </a:endParaRPr>
          </a:p>
        </p:txBody>
      </p:sp>
      <p:sp>
        <p:nvSpPr>
          <p:cNvPr id="26" name="Rounded Rectangle 25">
            <a:extLst>
              <a:ext uri="{FF2B5EF4-FFF2-40B4-BE49-F238E27FC236}">
                <a16:creationId xmlns:a16="http://schemas.microsoft.com/office/drawing/2014/main" id="{45486E2D-0E56-E3D9-7EC5-67730963F624}"/>
              </a:ext>
            </a:extLst>
          </p:cNvPr>
          <p:cNvSpPr/>
          <p:nvPr/>
        </p:nvSpPr>
        <p:spPr>
          <a:xfrm>
            <a:off x="2992065" y="3123144"/>
            <a:ext cx="314325" cy="2949043"/>
          </a:xfrm>
          <a:prstGeom prst="roundRect">
            <a:avLst>
              <a:gd name="adj" fmla="val 50000"/>
            </a:avLst>
          </a:prstGeom>
          <a:solidFill>
            <a:srgbClr val="21BD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2B66DC71-5961-723E-621E-B8FEE6AC6038}"/>
              </a:ext>
            </a:extLst>
          </p:cNvPr>
          <p:cNvSpPr txBox="1"/>
          <p:nvPr/>
        </p:nvSpPr>
        <p:spPr>
          <a:xfrm>
            <a:off x="2421475" y="6130000"/>
            <a:ext cx="1446348" cy="523220"/>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Helping Ss be ind. learners</a:t>
            </a:r>
          </a:p>
        </p:txBody>
      </p:sp>
      <p:sp>
        <p:nvSpPr>
          <p:cNvPr id="28" name="TextBox 27">
            <a:extLst>
              <a:ext uri="{FF2B5EF4-FFF2-40B4-BE49-F238E27FC236}">
                <a16:creationId xmlns:a16="http://schemas.microsoft.com/office/drawing/2014/main" id="{4741FBEE-9EA1-92E1-9C18-648521EE6D39}"/>
              </a:ext>
            </a:extLst>
          </p:cNvPr>
          <p:cNvSpPr txBox="1"/>
          <p:nvPr/>
        </p:nvSpPr>
        <p:spPr>
          <a:xfrm>
            <a:off x="3271137" y="3136214"/>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67.1</a:t>
            </a:r>
          </a:p>
        </p:txBody>
      </p:sp>
      <p:sp>
        <p:nvSpPr>
          <p:cNvPr id="29" name="Rounded Rectangle 28">
            <a:extLst>
              <a:ext uri="{FF2B5EF4-FFF2-40B4-BE49-F238E27FC236}">
                <a16:creationId xmlns:a16="http://schemas.microsoft.com/office/drawing/2014/main" id="{F702413C-EDA6-BF7C-8805-0D7A73E15ADB}"/>
              </a:ext>
            </a:extLst>
          </p:cNvPr>
          <p:cNvSpPr/>
          <p:nvPr/>
        </p:nvSpPr>
        <p:spPr>
          <a:xfrm>
            <a:off x="4250794" y="2466754"/>
            <a:ext cx="314325" cy="3605433"/>
          </a:xfrm>
          <a:prstGeom prst="roundRect">
            <a:avLst>
              <a:gd name="adj" fmla="val 50000"/>
            </a:avLst>
          </a:prstGeom>
          <a:solidFill>
            <a:srgbClr val="21BD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7CFA7E2-BC15-C663-C93A-DA0EE53E036E}"/>
              </a:ext>
            </a:extLst>
          </p:cNvPr>
          <p:cNvSpPr txBox="1"/>
          <p:nvPr/>
        </p:nvSpPr>
        <p:spPr>
          <a:xfrm>
            <a:off x="3782290" y="6130000"/>
            <a:ext cx="1246951" cy="523220"/>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Improved English</a:t>
            </a:r>
          </a:p>
        </p:txBody>
      </p:sp>
      <p:sp>
        <p:nvSpPr>
          <p:cNvPr id="34" name="TextBox 33">
            <a:extLst>
              <a:ext uri="{FF2B5EF4-FFF2-40B4-BE49-F238E27FC236}">
                <a16:creationId xmlns:a16="http://schemas.microsoft.com/office/drawing/2014/main" id="{FE7A9CA0-0D30-5A8C-4C02-D284005DD593}"/>
              </a:ext>
            </a:extLst>
          </p:cNvPr>
          <p:cNvSpPr txBox="1"/>
          <p:nvPr/>
        </p:nvSpPr>
        <p:spPr>
          <a:xfrm>
            <a:off x="4534465" y="2253447"/>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81.4</a:t>
            </a:r>
          </a:p>
        </p:txBody>
      </p:sp>
      <p:sp>
        <p:nvSpPr>
          <p:cNvPr id="47" name="Rounded Rectangle 46">
            <a:extLst>
              <a:ext uri="{FF2B5EF4-FFF2-40B4-BE49-F238E27FC236}">
                <a16:creationId xmlns:a16="http://schemas.microsoft.com/office/drawing/2014/main" id="{8DD219EF-C456-7502-5700-2CAB800AE0EB}"/>
              </a:ext>
            </a:extLst>
          </p:cNvPr>
          <p:cNvSpPr/>
          <p:nvPr/>
        </p:nvSpPr>
        <p:spPr>
          <a:xfrm>
            <a:off x="5281021" y="3211640"/>
            <a:ext cx="313482" cy="2860547"/>
          </a:xfrm>
          <a:prstGeom prst="roundRect">
            <a:avLst>
              <a:gd name="adj" fmla="val 50000"/>
            </a:avLst>
          </a:prstGeom>
          <a:solidFill>
            <a:srgbClr val="293F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7BCA1F43-2C89-AA9E-7267-5609BF530476}"/>
              </a:ext>
            </a:extLst>
          </p:cNvPr>
          <p:cNvSpPr/>
          <p:nvPr/>
        </p:nvSpPr>
        <p:spPr>
          <a:xfrm>
            <a:off x="5280179" y="3564135"/>
            <a:ext cx="314325" cy="2508052"/>
          </a:xfrm>
          <a:prstGeom prst="roundRect">
            <a:avLst>
              <a:gd name="adj" fmla="val 50000"/>
            </a:avLst>
          </a:prstGeom>
          <a:solidFill>
            <a:srgbClr val="21BD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8F1885C-9951-D435-E6F9-AF57E883668A}"/>
              </a:ext>
            </a:extLst>
          </p:cNvPr>
          <p:cNvSpPr txBox="1"/>
          <p:nvPr/>
        </p:nvSpPr>
        <p:spPr>
          <a:xfrm>
            <a:off x="4815219" y="6130000"/>
            <a:ext cx="1246951" cy="523220"/>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Using ed tech</a:t>
            </a:r>
          </a:p>
        </p:txBody>
      </p:sp>
      <p:sp>
        <p:nvSpPr>
          <p:cNvPr id="41" name="Rounded Rectangle 40">
            <a:extLst>
              <a:ext uri="{FF2B5EF4-FFF2-40B4-BE49-F238E27FC236}">
                <a16:creationId xmlns:a16="http://schemas.microsoft.com/office/drawing/2014/main" id="{862E6B22-1AAB-8B60-5F3F-4F04A79A0636}"/>
              </a:ext>
            </a:extLst>
          </p:cNvPr>
          <p:cNvSpPr/>
          <p:nvPr/>
        </p:nvSpPr>
        <p:spPr>
          <a:xfrm>
            <a:off x="2995021" y="3489670"/>
            <a:ext cx="311369" cy="2582517"/>
          </a:xfrm>
          <a:prstGeom prst="roundRect">
            <a:avLst>
              <a:gd name="adj" fmla="val 50000"/>
            </a:avLst>
          </a:prstGeom>
          <a:solidFill>
            <a:srgbClr val="293F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74750024-4524-A646-7C8A-1FE5FC1051A5}"/>
              </a:ext>
            </a:extLst>
          </p:cNvPr>
          <p:cNvSpPr txBox="1"/>
          <p:nvPr/>
        </p:nvSpPr>
        <p:spPr>
          <a:xfrm>
            <a:off x="5601260" y="3564134"/>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57.1</a:t>
            </a:r>
          </a:p>
        </p:txBody>
      </p:sp>
      <p:sp>
        <p:nvSpPr>
          <p:cNvPr id="40" name="TextBox 39">
            <a:extLst>
              <a:ext uri="{FF2B5EF4-FFF2-40B4-BE49-F238E27FC236}">
                <a16:creationId xmlns:a16="http://schemas.microsoft.com/office/drawing/2014/main" id="{555011AA-6545-9538-63F7-1BE1FDB70AC5}"/>
              </a:ext>
            </a:extLst>
          </p:cNvPr>
          <p:cNvSpPr txBox="1"/>
          <p:nvPr/>
        </p:nvSpPr>
        <p:spPr>
          <a:xfrm>
            <a:off x="9804501" y="720793"/>
            <a:ext cx="1314450" cy="338554"/>
          </a:xfrm>
          <a:prstGeom prst="rect">
            <a:avLst/>
          </a:prstGeom>
          <a:noFill/>
        </p:spPr>
        <p:txBody>
          <a:bodyPr wrap="square" rtlCol="0">
            <a:spAutoFit/>
          </a:bodyPr>
          <a:lstStyle/>
          <a:p>
            <a:r>
              <a:rPr lang="en-US" sz="1600" b="1" dirty="0">
                <a:solidFill>
                  <a:srgbClr val="14452E"/>
                </a:solidFill>
                <a:latin typeface="Arial" panose="020B0604020202020204" pitchFamily="34" charset="0"/>
                <a:cs typeface="Arial" panose="020B0604020202020204" pitchFamily="34" charset="0"/>
              </a:rPr>
              <a:t>CONT.</a:t>
            </a:r>
          </a:p>
        </p:txBody>
      </p:sp>
      <p:sp>
        <p:nvSpPr>
          <p:cNvPr id="44" name="TextBox 43">
            <a:extLst>
              <a:ext uri="{FF2B5EF4-FFF2-40B4-BE49-F238E27FC236}">
                <a16:creationId xmlns:a16="http://schemas.microsoft.com/office/drawing/2014/main" id="{8F0A3516-83D3-6804-F7A3-D9D08700266F}"/>
              </a:ext>
            </a:extLst>
          </p:cNvPr>
          <p:cNvSpPr txBox="1"/>
          <p:nvPr/>
        </p:nvSpPr>
        <p:spPr>
          <a:xfrm>
            <a:off x="3271137" y="3518986"/>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58.7</a:t>
            </a:r>
          </a:p>
        </p:txBody>
      </p:sp>
      <p:sp>
        <p:nvSpPr>
          <p:cNvPr id="45" name="Rounded Rectangle 44">
            <a:extLst>
              <a:ext uri="{FF2B5EF4-FFF2-40B4-BE49-F238E27FC236}">
                <a16:creationId xmlns:a16="http://schemas.microsoft.com/office/drawing/2014/main" id="{8AA8CAB6-15C2-6173-72C3-A7BB92C1BAFF}"/>
              </a:ext>
            </a:extLst>
          </p:cNvPr>
          <p:cNvSpPr/>
          <p:nvPr/>
        </p:nvSpPr>
        <p:spPr>
          <a:xfrm>
            <a:off x="4249663" y="2636742"/>
            <a:ext cx="311369" cy="3435446"/>
          </a:xfrm>
          <a:prstGeom prst="roundRect">
            <a:avLst>
              <a:gd name="adj" fmla="val 50000"/>
            </a:avLst>
          </a:prstGeom>
          <a:solidFill>
            <a:srgbClr val="293F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A36D34CE-089C-C7FB-A075-2E124764EA25}"/>
              </a:ext>
            </a:extLst>
          </p:cNvPr>
          <p:cNvSpPr txBox="1"/>
          <p:nvPr/>
        </p:nvSpPr>
        <p:spPr>
          <a:xfrm>
            <a:off x="4534465" y="2678749"/>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78.5</a:t>
            </a:r>
          </a:p>
        </p:txBody>
      </p:sp>
      <p:sp>
        <p:nvSpPr>
          <p:cNvPr id="48" name="TextBox 47">
            <a:extLst>
              <a:ext uri="{FF2B5EF4-FFF2-40B4-BE49-F238E27FC236}">
                <a16:creationId xmlns:a16="http://schemas.microsoft.com/office/drawing/2014/main" id="{C9C0793D-6AF8-F92A-D8D6-0526B147FD4D}"/>
              </a:ext>
            </a:extLst>
          </p:cNvPr>
          <p:cNvSpPr txBox="1"/>
          <p:nvPr/>
        </p:nvSpPr>
        <p:spPr>
          <a:xfrm>
            <a:off x="5601260" y="3128199"/>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65.5</a:t>
            </a:r>
          </a:p>
        </p:txBody>
      </p:sp>
      <p:sp>
        <p:nvSpPr>
          <p:cNvPr id="49" name="Rounded Rectangle 48">
            <a:extLst>
              <a:ext uri="{FF2B5EF4-FFF2-40B4-BE49-F238E27FC236}">
                <a16:creationId xmlns:a16="http://schemas.microsoft.com/office/drawing/2014/main" id="{A111D742-5A32-1E4C-D22E-E80516AB893B}"/>
              </a:ext>
            </a:extLst>
          </p:cNvPr>
          <p:cNvSpPr/>
          <p:nvPr/>
        </p:nvSpPr>
        <p:spPr>
          <a:xfrm>
            <a:off x="6344277" y="4572000"/>
            <a:ext cx="313839" cy="1500188"/>
          </a:xfrm>
          <a:prstGeom prst="roundRect">
            <a:avLst>
              <a:gd name="adj" fmla="val 50000"/>
            </a:avLst>
          </a:prstGeom>
          <a:solidFill>
            <a:srgbClr val="293F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8B65E26-E2F6-F506-E5E4-242E81EA8C2D}"/>
              </a:ext>
            </a:extLst>
          </p:cNvPr>
          <p:cNvSpPr txBox="1"/>
          <p:nvPr/>
        </p:nvSpPr>
        <p:spPr>
          <a:xfrm>
            <a:off x="6660642" y="4508932"/>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32.2</a:t>
            </a:r>
          </a:p>
        </p:txBody>
      </p:sp>
      <p:sp>
        <p:nvSpPr>
          <p:cNvPr id="51" name="Rounded Rectangle 50">
            <a:extLst>
              <a:ext uri="{FF2B5EF4-FFF2-40B4-BE49-F238E27FC236}">
                <a16:creationId xmlns:a16="http://schemas.microsoft.com/office/drawing/2014/main" id="{CAC52A44-16E7-FA2B-BD9E-7687CC63D7AE}"/>
              </a:ext>
            </a:extLst>
          </p:cNvPr>
          <p:cNvSpPr/>
          <p:nvPr/>
        </p:nvSpPr>
        <p:spPr>
          <a:xfrm>
            <a:off x="7450064" y="4233383"/>
            <a:ext cx="313482" cy="1838805"/>
          </a:xfrm>
          <a:prstGeom prst="roundRect">
            <a:avLst>
              <a:gd name="adj" fmla="val 50000"/>
            </a:avLst>
          </a:prstGeom>
          <a:solidFill>
            <a:srgbClr val="293F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61E64579-3377-2041-8F0C-29DA69F05549}"/>
              </a:ext>
            </a:extLst>
          </p:cNvPr>
          <p:cNvSpPr txBox="1"/>
          <p:nvPr/>
        </p:nvSpPr>
        <p:spPr>
          <a:xfrm>
            <a:off x="7748916" y="4276479"/>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41.8</a:t>
            </a:r>
          </a:p>
        </p:txBody>
      </p:sp>
      <p:sp>
        <p:nvSpPr>
          <p:cNvPr id="58" name="Rounded Rectangle 57">
            <a:extLst>
              <a:ext uri="{FF2B5EF4-FFF2-40B4-BE49-F238E27FC236}">
                <a16:creationId xmlns:a16="http://schemas.microsoft.com/office/drawing/2014/main" id="{F3A4E799-ABA2-1F07-07B6-1B62FFBA8BC9}"/>
              </a:ext>
            </a:extLst>
          </p:cNvPr>
          <p:cNvSpPr/>
          <p:nvPr/>
        </p:nvSpPr>
        <p:spPr>
          <a:xfrm>
            <a:off x="8768501" y="4390552"/>
            <a:ext cx="313482" cy="1681636"/>
          </a:xfrm>
          <a:prstGeom prst="roundRect">
            <a:avLst>
              <a:gd name="adj" fmla="val 50000"/>
            </a:avLst>
          </a:prstGeom>
          <a:solidFill>
            <a:srgbClr val="293F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95F04635-7023-885B-5A8A-C25ED27CE5C8}"/>
              </a:ext>
            </a:extLst>
          </p:cNvPr>
          <p:cNvSpPr txBox="1"/>
          <p:nvPr/>
        </p:nvSpPr>
        <p:spPr>
          <a:xfrm>
            <a:off x="9079492" y="4420613"/>
            <a:ext cx="59668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37.2</a:t>
            </a:r>
          </a:p>
        </p:txBody>
      </p:sp>
    </p:spTree>
    <p:extLst>
      <p:ext uri="{BB962C8B-B14F-4D97-AF65-F5344CB8AC3E}">
        <p14:creationId xmlns:p14="http://schemas.microsoft.com/office/powerpoint/2010/main" val="835934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61976E6-3F13-83B5-EE6A-F45070B356DE}"/>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A082D6C1-BC21-6943-BC24-86987DF0CD8C}"/>
              </a:ext>
            </a:extLst>
          </p:cNvPr>
          <p:cNvSpPr txBox="1"/>
          <p:nvPr/>
        </p:nvSpPr>
        <p:spPr>
          <a:xfrm>
            <a:off x="1591598" y="456302"/>
            <a:ext cx="8992491" cy="769441"/>
          </a:xfrm>
          <a:prstGeom prst="rect">
            <a:avLst/>
          </a:prstGeom>
          <a:noFill/>
        </p:spPr>
        <p:txBody>
          <a:bodyPr wrap="square" rtlCol="0">
            <a:spAutoFit/>
          </a:bodyPr>
          <a:lstStyle/>
          <a:p>
            <a:pPr algn="ctr"/>
            <a:r>
              <a:rPr lang="en-US" sz="4400" b="1" spc="100" dirty="0">
                <a:solidFill>
                  <a:srgbClr val="14452E"/>
                </a:solidFill>
                <a:latin typeface="Arial" panose="020B0604020202020204" pitchFamily="34" charset="0"/>
                <a:cs typeface="Arial" panose="020B0604020202020204" pitchFamily="34" charset="0"/>
              </a:rPr>
              <a:t>LOGISTICS RATINGS</a:t>
            </a:r>
          </a:p>
        </p:txBody>
      </p:sp>
      <p:sp>
        <p:nvSpPr>
          <p:cNvPr id="2" name="TextBox 1">
            <a:extLst>
              <a:ext uri="{FF2B5EF4-FFF2-40B4-BE49-F238E27FC236}">
                <a16:creationId xmlns:a16="http://schemas.microsoft.com/office/drawing/2014/main" id="{2A8C5062-BA76-70AB-A1DC-0F1726CC7FFE}"/>
              </a:ext>
            </a:extLst>
          </p:cNvPr>
          <p:cNvSpPr txBox="1"/>
          <p:nvPr/>
        </p:nvSpPr>
        <p:spPr>
          <a:xfrm>
            <a:off x="573697" y="1677358"/>
            <a:ext cx="2454788" cy="1015663"/>
          </a:xfrm>
          <a:prstGeom prst="rect">
            <a:avLst/>
          </a:prstGeom>
          <a:noFill/>
        </p:spPr>
        <p:txBody>
          <a:bodyPr wrap="square" rtlCol="0">
            <a:spAutoFit/>
          </a:bodyPr>
          <a:lstStyle/>
          <a:p>
            <a:pPr algn="ctr"/>
            <a:r>
              <a:rPr lang="en-US" sz="2000" b="1" spc="100" dirty="0">
                <a:solidFill>
                  <a:srgbClr val="14452E"/>
                </a:solidFill>
                <a:latin typeface="Arial" panose="020B0604020202020204" pitchFamily="34" charset="0"/>
                <a:cs typeface="Arial" panose="020B0604020202020204" pitchFamily="34" charset="0"/>
              </a:rPr>
              <a:t>Travel arrangements/ transport</a:t>
            </a:r>
          </a:p>
        </p:txBody>
      </p:sp>
      <p:sp>
        <p:nvSpPr>
          <p:cNvPr id="26" name="5-Point Star 25">
            <a:extLst>
              <a:ext uri="{FF2B5EF4-FFF2-40B4-BE49-F238E27FC236}">
                <a16:creationId xmlns:a16="http://schemas.microsoft.com/office/drawing/2014/main" id="{C54B5B5E-D46E-2F5D-7CF8-1ECB02EFA438}"/>
              </a:ext>
            </a:extLst>
          </p:cNvPr>
          <p:cNvSpPr/>
          <p:nvPr/>
        </p:nvSpPr>
        <p:spPr>
          <a:xfrm>
            <a:off x="611210" y="2784084"/>
            <a:ext cx="434432" cy="434432"/>
          </a:xfrm>
          <a:prstGeom prst="star5">
            <a:avLst/>
          </a:prstGeom>
          <a:solidFill>
            <a:srgbClr val="FFCF4C"/>
          </a:solidFill>
          <a:ln w="6350">
            <a:solidFill>
              <a:srgbClr val="FFCF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5-Point Star 26">
            <a:extLst>
              <a:ext uri="{FF2B5EF4-FFF2-40B4-BE49-F238E27FC236}">
                <a16:creationId xmlns:a16="http://schemas.microsoft.com/office/drawing/2014/main" id="{33105C12-0E92-DF31-CD44-50D7B4ECF3DD}"/>
              </a:ext>
            </a:extLst>
          </p:cNvPr>
          <p:cNvSpPr/>
          <p:nvPr/>
        </p:nvSpPr>
        <p:spPr>
          <a:xfrm>
            <a:off x="1095070" y="2784084"/>
            <a:ext cx="434432" cy="434432"/>
          </a:xfrm>
          <a:prstGeom prst="star5">
            <a:avLst/>
          </a:prstGeom>
          <a:solidFill>
            <a:srgbClr val="FFCF4C"/>
          </a:solidFill>
          <a:ln w="6350">
            <a:solidFill>
              <a:srgbClr val="FFCF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a:extLst>
              <a:ext uri="{FF2B5EF4-FFF2-40B4-BE49-F238E27FC236}">
                <a16:creationId xmlns:a16="http://schemas.microsoft.com/office/drawing/2014/main" id="{213F42DA-44F5-21FB-0131-6AA8891A0877}"/>
              </a:ext>
            </a:extLst>
          </p:cNvPr>
          <p:cNvSpPr/>
          <p:nvPr/>
        </p:nvSpPr>
        <p:spPr>
          <a:xfrm>
            <a:off x="1578930" y="2784084"/>
            <a:ext cx="434432" cy="434432"/>
          </a:xfrm>
          <a:prstGeom prst="star5">
            <a:avLst/>
          </a:prstGeom>
          <a:solidFill>
            <a:srgbClr val="FFCF4C"/>
          </a:solidFill>
          <a:ln w="6350">
            <a:solidFill>
              <a:srgbClr val="FFCF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5-Point Star 28">
            <a:extLst>
              <a:ext uri="{FF2B5EF4-FFF2-40B4-BE49-F238E27FC236}">
                <a16:creationId xmlns:a16="http://schemas.microsoft.com/office/drawing/2014/main" id="{AF32EAEC-13FA-2EDE-C0E5-899D886E2A4A}"/>
              </a:ext>
            </a:extLst>
          </p:cNvPr>
          <p:cNvSpPr/>
          <p:nvPr/>
        </p:nvSpPr>
        <p:spPr>
          <a:xfrm>
            <a:off x="2062790" y="2784084"/>
            <a:ext cx="434432" cy="434432"/>
          </a:xfrm>
          <a:prstGeom prst="star5">
            <a:avLst/>
          </a:prstGeom>
          <a:solidFill>
            <a:srgbClr val="FFCF4C"/>
          </a:solidFill>
          <a:ln w="6350">
            <a:solidFill>
              <a:srgbClr val="FFCF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943634C-CE81-69B1-A5E0-A99997C536A6}"/>
              </a:ext>
            </a:extLst>
          </p:cNvPr>
          <p:cNvSpPr txBox="1"/>
          <p:nvPr/>
        </p:nvSpPr>
        <p:spPr>
          <a:xfrm>
            <a:off x="962065" y="3218514"/>
            <a:ext cx="1668161" cy="769441"/>
          </a:xfrm>
          <a:prstGeom prst="rect">
            <a:avLst/>
          </a:prstGeom>
          <a:noFill/>
        </p:spPr>
        <p:txBody>
          <a:bodyPr wrap="square" rtlCol="0">
            <a:spAutoFit/>
          </a:bodyPr>
          <a:lstStyle/>
          <a:p>
            <a:pPr algn="ctr"/>
            <a:r>
              <a:rPr lang="en-US" sz="4400" b="1" spc="100" dirty="0">
                <a:solidFill>
                  <a:srgbClr val="FFCF4C"/>
                </a:solidFill>
                <a:latin typeface="Arial" panose="020B0604020202020204" pitchFamily="34" charset="0"/>
                <a:cs typeface="Arial" panose="020B0604020202020204" pitchFamily="34" charset="0"/>
              </a:rPr>
              <a:t>4.59</a:t>
            </a:r>
          </a:p>
        </p:txBody>
      </p:sp>
      <p:sp>
        <p:nvSpPr>
          <p:cNvPr id="34" name="TextBox 33">
            <a:extLst>
              <a:ext uri="{FF2B5EF4-FFF2-40B4-BE49-F238E27FC236}">
                <a16:creationId xmlns:a16="http://schemas.microsoft.com/office/drawing/2014/main" id="{E4B3F2DC-3375-08BC-62D2-ADA42ACA0E2C}"/>
              </a:ext>
            </a:extLst>
          </p:cNvPr>
          <p:cNvSpPr txBox="1"/>
          <p:nvPr/>
        </p:nvSpPr>
        <p:spPr>
          <a:xfrm>
            <a:off x="7076991" y="2242361"/>
            <a:ext cx="1668161" cy="400110"/>
          </a:xfrm>
          <a:prstGeom prst="rect">
            <a:avLst/>
          </a:prstGeom>
          <a:noFill/>
        </p:spPr>
        <p:txBody>
          <a:bodyPr wrap="square" rtlCol="0">
            <a:spAutoFit/>
          </a:bodyPr>
          <a:lstStyle/>
          <a:p>
            <a:pPr algn="ctr"/>
            <a:r>
              <a:rPr lang="en-US" sz="2000" b="1" spc="100" dirty="0">
                <a:solidFill>
                  <a:srgbClr val="14452E"/>
                </a:solidFill>
                <a:latin typeface="Arial" panose="020B0604020202020204" pitchFamily="34" charset="0"/>
                <a:cs typeface="Arial" panose="020B0604020202020204" pitchFamily="34" charset="0"/>
              </a:rPr>
              <a:t>Meals</a:t>
            </a:r>
          </a:p>
        </p:txBody>
      </p:sp>
      <p:sp>
        <p:nvSpPr>
          <p:cNvPr id="35" name="5-Point Star 34">
            <a:extLst>
              <a:ext uri="{FF2B5EF4-FFF2-40B4-BE49-F238E27FC236}">
                <a16:creationId xmlns:a16="http://schemas.microsoft.com/office/drawing/2014/main" id="{8AF7CFA4-5D75-96CF-1ED5-428D481C0722}"/>
              </a:ext>
            </a:extLst>
          </p:cNvPr>
          <p:cNvSpPr/>
          <p:nvPr/>
        </p:nvSpPr>
        <p:spPr>
          <a:xfrm>
            <a:off x="6726136" y="2773427"/>
            <a:ext cx="434432" cy="434432"/>
          </a:xfrm>
          <a:prstGeom prst="star5">
            <a:avLst/>
          </a:prstGeom>
          <a:solidFill>
            <a:srgbClr val="FFCF4C"/>
          </a:solidFill>
          <a:ln w="6350">
            <a:solidFill>
              <a:srgbClr val="FFCF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5-Point Star 35">
            <a:extLst>
              <a:ext uri="{FF2B5EF4-FFF2-40B4-BE49-F238E27FC236}">
                <a16:creationId xmlns:a16="http://schemas.microsoft.com/office/drawing/2014/main" id="{DC2D0B6A-596C-A2B2-AD37-7FC57C94C0D3}"/>
              </a:ext>
            </a:extLst>
          </p:cNvPr>
          <p:cNvSpPr/>
          <p:nvPr/>
        </p:nvSpPr>
        <p:spPr>
          <a:xfrm>
            <a:off x="7209996" y="2773427"/>
            <a:ext cx="434432" cy="434432"/>
          </a:xfrm>
          <a:prstGeom prst="star5">
            <a:avLst/>
          </a:prstGeom>
          <a:solidFill>
            <a:srgbClr val="FFCF4C"/>
          </a:solidFill>
          <a:ln w="6350">
            <a:solidFill>
              <a:srgbClr val="FFCF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5-Point Star 36">
            <a:extLst>
              <a:ext uri="{FF2B5EF4-FFF2-40B4-BE49-F238E27FC236}">
                <a16:creationId xmlns:a16="http://schemas.microsoft.com/office/drawing/2014/main" id="{340BC8D7-10B1-2FE3-60CB-87DCD87FB6E3}"/>
              </a:ext>
            </a:extLst>
          </p:cNvPr>
          <p:cNvSpPr/>
          <p:nvPr/>
        </p:nvSpPr>
        <p:spPr>
          <a:xfrm>
            <a:off x="7693856" y="2773427"/>
            <a:ext cx="434432" cy="434432"/>
          </a:xfrm>
          <a:prstGeom prst="star5">
            <a:avLst/>
          </a:prstGeom>
          <a:solidFill>
            <a:srgbClr val="FFCF4C"/>
          </a:solidFill>
          <a:ln w="6350">
            <a:solidFill>
              <a:srgbClr val="FFCF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5-Point Star 37">
            <a:extLst>
              <a:ext uri="{FF2B5EF4-FFF2-40B4-BE49-F238E27FC236}">
                <a16:creationId xmlns:a16="http://schemas.microsoft.com/office/drawing/2014/main" id="{713EF731-FD1A-7721-292F-04675E26B6A6}"/>
              </a:ext>
            </a:extLst>
          </p:cNvPr>
          <p:cNvSpPr/>
          <p:nvPr/>
        </p:nvSpPr>
        <p:spPr>
          <a:xfrm>
            <a:off x="8177716" y="2773427"/>
            <a:ext cx="434432" cy="434432"/>
          </a:xfrm>
          <a:prstGeom prst="star5">
            <a:avLst/>
          </a:prstGeom>
          <a:solidFill>
            <a:srgbClr val="FFCF4C"/>
          </a:solidFill>
          <a:ln w="6350">
            <a:solidFill>
              <a:srgbClr val="FFCF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EF8682D-6BCD-EA38-86EF-0AFA33565DEF}"/>
              </a:ext>
            </a:extLst>
          </p:cNvPr>
          <p:cNvSpPr txBox="1"/>
          <p:nvPr/>
        </p:nvSpPr>
        <p:spPr>
          <a:xfrm>
            <a:off x="7022928" y="3207857"/>
            <a:ext cx="1668161" cy="769441"/>
          </a:xfrm>
          <a:prstGeom prst="rect">
            <a:avLst/>
          </a:prstGeom>
          <a:noFill/>
        </p:spPr>
        <p:txBody>
          <a:bodyPr wrap="square" rtlCol="0">
            <a:spAutoFit/>
          </a:bodyPr>
          <a:lstStyle/>
          <a:p>
            <a:pPr algn="ctr"/>
            <a:r>
              <a:rPr lang="en-US" sz="4400" b="1" spc="100" dirty="0">
                <a:solidFill>
                  <a:srgbClr val="FFCF4C"/>
                </a:solidFill>
                <a:latin typeface="Arial" panose="020B0604020202020204" pitchFamily="34" charset="0"/>
                <a:cs typeface="Arial" panose="020B0604020202020204" pitchFamily="34" charset="0"/>
              </a:rPr>
              <a:t>4.18</a:t>
            </a:r>
          </a:p>
        </p:txBody>
      </p:sp>
      <p:sp>
        <p:nvSpPr>
          <p:cNvPr id="4" name="Freeform 3">
            <a:extLst>
              <a:ext uri="{FF2B5EF4-FFF2-40B4-BE49-F238E27FC236}">
                <a16:creationId xmlns:a16="http://schemas.microsoft.com/office/drawing/2014/main" id="{A2065671-2C14-EB4F-8B35-A419F31A114B}"/>
              </a:ext>
            </a:extLst>
          </p:cNvPr>
          <p:cNvSpPr/>
          <p:nvPr/>
        </p:nvSpPr>
        <p:spPr>
          <a:xfrm>
            <a:off x="2544704" y="2784085"/>
            <a:ext cx="245065" cy="434431"/>
          </a:xfrm>
          <a:custGeom>
            <a:avLst/>
            <a:gdLst>
              <a:gd name="connsiteX0" fmla="*/ 217216 w 245065"/>
              <a:gd name="connsiteY0" fmla="*/ 0 h 434431"/>
              <a:gd name="connsiteX1" fmla="*/ 245065 w 245065"/>
              <a:gd name="connsiteY1" fmla="*/ 90123 h 434431"/>
              <a:gd name="connsiteX2" fmla="*/ 245065 w 245065"/>
              <a:gd name="connsiteY2" fmla="*/ 353149 h 434431"/>
              <a:gd name="connsiteX3" fmla="*/ 217216 w 245065"/>
              <a:gd name="connsiteY3" fmla="*/ 331874 h 434431"/>
              <a:gd name="connsiteX4" fmla="*/ 82969 w 245065"/>
              <a:gd name="connsiteY4" fmla="*/ 434431 h 434431"/>
              <a:gd name="connsiteX5" fmla="*/ 134248 w 245065"/>
              <a:gd name="connsiteY5" fmla="*/ 268493 h 434431"/>
              <a:gd name="connsiteX6" fmla="*/ 0 w 245065"/>
              <a:gd name="connsiteY6" fmla="*/ 165938 h 434431"/>
              <a:gd name="connsiteX7" fmla="*/ 165939 w 245065"/>
              <a:gd name="connsiteY7" fmla="*/ 165939 h 43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065" h="434431">
                <a:moveTo>
                  <a:pt x="217216" y="0"/>
                </a:moveTo>
                <a:lnTo>
                  <a:pt x="245065" y="90123"/>
                </a:lnTo>
                <a:lnTo>
                  <a:pt x="245065" y="353149"/>
                </a:lnTo>
                <a:lnTo>
                  <a:pt x="217216" y="331874"/>
                </a:lnTo>
                <a:lnTo>
                  <a:pt x="82969" y="434431"/>
                </a:lnTo>
                <a:lnTo>
                  <a:pt x="134248" y="268493"/>
                </a:lnTo>
                <a:lnTo>
                  <a:pt x="0" y="165938"/>
                </a:lnTo>
                <a:lnTo>
                  <a:pt x="165939" y="165939"/>
                </a:lnTo>
                <a:close/>
              </a:path>
            </a:pathLst>
          </a:custGeom>
          <a:solidFill>
            <a:srgbClr val="FFCF4C"/>
          </a:solidFill>
          <a:ln w="6350">
            <a:solidFill>
              <a:srgbClr val="FFCF4C"/>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2A7A7CA8-61C4-53F2-3C92-D480F3186A6B}"/>
              </a:ext>
            </a:extLst>
          </p:cNvPr>
          <p:cNvSpPr txBox="1"/>
          <p:nvPr/>
        </p:nvSpPr>
        <p:spPr>
          <a:xfrm>
            <a:off x="3615386" y="2236790"/>
            <a:ext cx="2960303" cy="400110"/>
          </a:xfrm>
          <a:prstGeom prst="rect">
            <a:avLst/>
          </a:prstGeom>
          <a:noFill/>
        </p:spPr>
        <p:txBody>
          <a:bodyPr wrap="square" rtlCol="0">
            <a:spAutoFit/>
          </a:bodyPr>
          <a:lstStyle/>
          <a:p>
            <a:pPr algn="ctr"/>
            <a:r>
              <a:rPr lang="en-US" sz="2000" b="1" spc="100" dirty="0">
                <a:solidFill>
                  <a:srgbClr val="14452E"/>
                </a:solidFill>
                <a:latin typeface="Arial" panose="020B0604020202020204" pitchFamily="34" charset="0"/>
                <a:cs typeface="Arial" panose="020B0604020202020204" pitchFamily="34" charset="0"/>
              </a:rPr>
              <a:t>Accommodations</a:t>
            </a:r>
          </a:p>
        </p:txBody>
      </p:sp>
      <p:sp>
        <p:nvSpPr>
          <p:cNvPr id="46" name="5-Point Star 45">
            <a:extLst>
              <a:ext uri="{FF2B5EF4-FFF2-40B4-BE49-F238E27FC236}">
                <a16:creationId xmlns:a16="http://schemas.microsoft.com/office/drawing/2014/main" id="{BC7AEC33-AB2F-D432-4AA5-514E2547E53A}"/>
              </a:ext>
            </a:extLst>
          </p:cNvPr>
          <p:cNvSpPr/>
          <p:nvPr/>
        </p:nvSpPr>
        <p:spPr>
          <a:xfrm>
            <a:off x="3910603" y="2773427"/>
            <a:ext cx="434432" cy="434432"/>
          </a:xfrm>
          <a:prstGeom prst="star5">
            <a:avLst/>
          </a:prstGeom>
          <a:solidFill>
            <a:srgbClr val="FFCF4C"/>
          </a:solidFill>
          <a:ln w="6350">
            <a:solidFill>
              <a:srgbClr val="FFCF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5-Point Star 46">
            <a:extLst>
              <a:ext uri="{FF2B5EF4-FFF2-40B4-BE49-F238E27FC236}">
                <a16:creationId xmlns:a16="http://schemas.microsoft.com/office/drawing/2014/main" id="{ED1B08E3-2196-8FB8-81E9-047CFE0D13CD}"/>
              </a:ext>
            </a:extLst>
          </p:cNvPr>
          <p:cNvSpPr/>
          <p:nvPr/>
        </p:nvSpPr>
        <p:spPr>
          <a:xfrm>
            <a:off x="4394463" y="2773427"/>
            <a:ext cx="434432" cy="434432"/>
          </a:xfrm>
          <a:prstGeom prst="star5">
            <a:avLst/>
          </a:prstGeom>
          <a:solidFill>
            <a:srgbClr val="FFCF4C"/>
          </a:solidFill>
          <a:ln w="6350">
            <a:solidFill>
              <a:srgbClr val="FFCF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5-Point Star 47">
            <a:extLst>
              <a:ext uri="{FF2B5EF4-FFF2-40B4-BE49-F238E27FC236}">
                <a16:creationId xmlns:a16="http://schemas.microsoft.com/office/drawing/2014/main" id="{A1187102-DB43-0C93-EA15-56C6761D0FB3}"/>
              </a:ext>
            </a:extLst>
          </p:cNvPr>
          <p:cNvSpPr/>
          <p:nvPr/>
        </p:nvSpPr>
        <p:spPr>
          <a:xfrm>
            <a:off x="4878323" y="2773427"/>
            <a:ext cx="434432" cy="434432"/>
          </a:xfrm>
          <a:prstGeom prst="star5">
            <a:avLst/>
          </a:prstGeom>
          <a:solidFill>
            <a:srgbClr val="FFCF4C"/>
          </a:solidFill>
          <a:ln w="6350">
            <a:solidFill>
              <a:srgbClr val="FFCF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29016C58-F745-E8AB-B566-EDF65A1DFF05}"/>
              </a:ext>
            </a:extLst>
          </p:cNvPr>
          <p:cNvSpPr/>
          <p:nvPr/>
        </p:nvSpPr>
        <p:spPr>
          <a:xfrm>
            <a:off x="5362184" y="2773428"/>
            <a:ext cx="261563" cy="434431"/>
          </a:xfrm>
          <a:custGeom>
            <a:avLst/>
            <a:gdLst>
              <a:gd name="connsiteX0" fmla="*/ 217216 w 261563"/>
              <a:gd name="connsiteY0" fmla="*/ 0 h 434431"/>
              <a:gd name="connsiteX1" fmla="*/ 261563 w 261563"/>
              <a:gd name="connsiteY1" fmla="*/ 143513 h 434431"/>
              <a:gd name="connsiteX2" fmla="*/ 261563 w 261563"/>
              <a:gd name="connsiteY2" fmla="*/ 365753 h 434431"/>
              <a:gd name="connsiteX3" fmla="*/ 217216 w 261563"/>
              <a:gd name="connsiteY3" fmla="*/ 331874 h 434431"/>
              <a:gd name="connsiteX4" fmla="*/ 82969 w 261563"/>
              <a:gd name="connsiteY4" fmla="*/ 434431 h 434431"/>
              <a:gd name="connsiteX5" fmla="*/ 134248 w 261563"/>
              <a:gd name="connsiteY5" fmla="*/ 268493 h 434431"/>
              <a:gd name="connsiteX6" fmla="*/ 0 w 261563"/>
              <a:gd name="connsiteY6" fmla="*/ 165938 h 434431"/>
              <a:gd name="connsiteX7" fmla="*/ 165939 w 261563"/>
              <a:gd name="connsiteY7" fmla="*/ 165939 h 43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563" h="434431">
                <a:moveTo>
                  <a:pt x="217216" y="0"/>
                </a:moveTo>
                <a:lnTo>
                  <a:pt x="261563" y="143513"/>
                </a:lnTo>
                <a:lnTo>
                  <a:pt x="261563" y="365753"/>
                </a:lnTo>
                <a:lnTo>
                  <a:pt x="217216" y="331874"/>
                </a:lnTo>
                <a:lnTo>
                  <a:pt x="82969" y="434431"/>
                </a:lnTo>
                <a:lnTo>
                  <a:pt x="134248" y="268493"/>
                </a:lnTo>
                <a:lnTo>
                  <a:pt x="0" y="165938"/>
                </a:lnTo>
                <a:lnTo>
                  <a:pt x="165939" y="165939"/>
                </a:lnTo>
                <a:close/>
              </a:path>
            </a:pathLst>
          </a:custGeom>
          <a:solidFill>
            <a:srgbClr val="FFCF4C"/>
          </a:solidFill>
          <a:ln w="6350">
            <a:solidFill>
              <a:srgbClr val="FFCF4C"/>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TextBox 50">
            <a:extLst>
              <a:ext uri="{FF2B5EF4-FFF2-40B4-BE49-F238E27FC236}">
                <a16:creationId xmlns:a16="http://schemas.microsoft.com/office/drawing/2014/main" id="{9E556A69-C0AA-ADE0-3053-CFF3FC9ABD75}"/>
              </a:ext>
            </a:extLst>
          </p:cNvPr>
          <p:cNvSpPr txBox="1"/>
          <p:nvPr/>
        </p:nvSpPr>
        <p:spPr>
          <a:xfrm>
            <a:off x="4261458" y="3207857"/>
            <a:ext cx="1668161" cy="769441"/>
          </a:xfrm>
          <a:prstGeom prst="rect">
            <a:avLst/>
          </a:prstGeom>
          <a:noFill/>
        </p:spPr>
        <p:txBody>
          <a:bodyPr wrap="square" rtlCol="0">
            <a:spAutoFit/>
          </a:bodyPr>
          <a:lstStyle/>
          <a:p>
            <a:pPr algn="ctr"/>
            <a:r>
              <a:rPr lang="en-US" sz="4400" b="1" spc="100" dirty="0">
                <a:solidFill>
                  <a:srgbClr val="FFCF4C"/>
                </a:solidFill>
                <a:latin typeface="Arial" panose="020B0604020202020204" pitchFamily="34" charset="0"/>
                <a:cs typeface="Arial" panose="020B0604020202020204" pitchFamily="34" charset="0"/>
              </a:rPr>
              <a:t>3.6</a:t>
            </a:r>
          </a:p>
        </p:txBody>
      </p:sp>
      <p:sp>
        <p:nvSpPr>
          <p:cNvPr id="8" name="Freeform 7">
            <a:extLst>
              <a:ext uri="{FF2B5EF4-FFF2-40B4-BE49-F238E27FC236}">
                <a16:creationId xmlns:a16="http://schemas.microsoft.com/office/drawing/2014/main" id="{FF631EB9-2C3F-6E66-881B-9907F1496C3D}"/>
              </a:ext>
            </a:extLst>
          </p:cNvPr>
          <p:cNvSpPr/>
          <p:nvPr/>
        </p:nvSpPr>
        <p:spPr>
          <a:xfrm>
            <a:off x="8662349" y="2939366"/>
            <a:ext cx="108219" cy="268493"/>
          </a:xfrm>
          <a:custGeom>
            <a:avLst/>
            <a:gdLst>
              <a:gd name="connsiteX0" fmla="*/ 108219 w 108219"/>
              <a:gd name="connsiteY0" fmla="*/ 186785 h 268493"/>
              <a:gd name="connsiteX1" fmla="*/ 108219 w 108219"/>
              <a:gd name="connsiteY1" fmla="*/ 249204 h 268493"/>
              <a:gd name="connsiteX2" fmla="*/ 82969 w 108219"/>
              <a:gd name="connsiteY2" fmla="*/ 268493 h 268493"/>
              <a:gd name="connsiteX3" fmla="*/ 0 w 108219"/>
              <a:gd name="connsiteY3" fmla="*/ 0 h 268493"/>
              <a:gd name="connsiteX4" fmla="*/ 108219 w 108219"/>
              <a:gd name="connsiteY4" fmla="*/ 1 h 268493"/>
              <a:gd name="connsiteX5" fmla="*/ 108219 w 108219"/>
              <a:gd name="connsiteY5" fmla="*/ 82671 h 2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19" h="268493">
                <a:moveTo>
                  <a:pt x="108219" y="186785"/>
                </a:moveTo>
                <a:lnTo>
                  <a:pt x="108219" y="249204"/>
                </a:lnTo>
                <a:lnTo>
                  <a:pt x="82969" y="268493"/>
                </a:lnTo>
                <a:close/>
                <a:moveTo>
                  <a:pt x="0" y="0"/>
                </a:moveTo>
                <a:lnTo>
                  <a:pt x="108219" y="1"/>
                </a:lnTo>
                <a:lnTo>
                  <a:pt x="108219" y="82671"/>
                </a:lnTo>
                <a:close/>
              </a:path>
            </a:pathLst>
          </a:custGeom>
          <a:solidFill>
            <a:srgbClr val="FFCF4C"/>
          </a:solidFill>
          <a:ln w="6350">
            <a:solidFill>
              <a:srgbClr val="FFCF4C"/>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Rectangle 61">
            <a:extLst>
              <a:ext uri="{FF2B5EF4-FFF2-40B4-BE49-F238E27FC236}">
                <a16:creationId xmlns:a16="http://schemas.microsoft.com/office/drawing/2014/main" id="{BC26C553-C0E1-655C-BC34-1E04AE2C70F5}"/>
              </a:ext>
            </a:extLst>
          </p:cNvPr>
          <p:cNvSpPr/>
          <p:nvPr/>
        </p:nvSpPr>
        <p:spPr>
          <a:xfrm>
            <a:off x="-8156" y="4903823"/>
            <a:ext cx="12192000" cy="1954177"/>
          </a:xfrm>
          <a:prstGeom prst="rect">
            <a:avLst/>
          </a:prstGeom>
          <a:solidFill>
            <a:srgbClr val="E6EA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392E103-50A0-7058-B481-B91D66CF4488}"/>
              </a:ext>
            </a:extLst>
          </p:cNvPr>
          <p:cNvSpPr/>
          <p:nvPr/>
        </p:nvSpPr>
        <p:spPr>
          <a:xfrm>
            <a:off x="0" y="0"/>
            <a:ext cx="12192000" cy="220131"/>
          </a:xfrm>
          <a:prstGeom prst="rect">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A884FD44-011B-75D1-E438-08CA6917FD25}"/>
              </a:ext>
            </a:extLst>
          </p:cNvPr>
          <p:cNvSpPr txBox="1"/>
          <p:nvPr/>
        </p:nvSpPr>
        <p:spPr>
          <a:xfrm>
            <a:off x="385763" y="5207104"/>
            <a:ext cx="11486237" cy="1400383"/>
          </a:xfrm>
          <a:prstGeom prst="rect">
            <a:avLst/>
          </a:prstGeom>
          <a:noFill/>
        </p:spPr>
        <p:txBody>
          <a:bodyPr wrap="square">
            <a:spAutoFit/>
          </a:bodyPr>
          <a:lstStyle/>
          <a:p>
            <a:pPr algn="just"/>
            <a:r>
              <a:rPr lang="en-US" sz="1700" i="1" dirty="0">
                <a:latin typeface="Arial" panose="020B0604020202020204" pitchFamily="34" charset="0"/>
                <a:cs typeface="Arial" panose="020B0604020202020204" pitchFamily="34" charset="0"/>
              </a:rPr>
              <a:t>Overall, the logistics were well-managed, and I truly appreciate the efforts </a:t>
            </a:r>
            <a:r>
              <a:rPr lang="en-US" sz="1700" i="1" dirty="0" err="1">
                <a:latin typeface="Arial" panose="020B0604020202020204" pitchFamily="34" charset="0"/>
                <a:cs typeface="Arial" panose="020B0604020202020204" pitchFamily="34" charset="0"/>
              </a:rPr>
              <a:t>KazTEA</a:t>
            </a:r>
            <a:r>
              <a:rPr lang="en-US" sz="1700" i="1" dirty="0">
                <a:latin typeface="Arial" panose="020B0604020202020204" pitchFamily="34" charset="0"/>
                <a:cs typeface="Arial" panose="020B0604020202020204" pitchFamily="34" charset="0"/>
              </a:rPr>
              <a:t> made to ensure our comfort and safety. The travel arrangements were smooth and well-coordinated, and the per diems were helpful and provided on time. Accommodation was comfortable and located conveniently. Meals were generally good, though a bit more variety—especially for those with dietary restrictions—would be appreciated in the future. Thank you to the entire </a:t>
            </a:r>
            <a:r>
              <a:rPr lang="en-US" sz="1700" i="1" dirty="0" err="1">
                <a:latin typeface="Arial" panose="020B0604020202020204" pitchFamily="34" charset="0"/>
                <a:cs typeface="Arial" panose="020B0604020202020204" pitchFamily="34" charset="0"/>
              </a:rPr>
              <a:t>KazTEA</a:t>
            </a:r>
            <a:r>
              <a:rPr lang="en-US" sz="1700" i="1" dirty="0">
                <a:latin typeface="Arial" panose="020B0604020202020204" pitchFamily="34" charset="0"/>
                <a:cs typeface="Arial" panose="020B0604020202020204" pitchFamily="34" charset="0"/>
              </a:rPr>
              <a:t> team for your hard work behind the scenes!</a:t>
            </a:r>
          </a:p>
        </p:txBody>
      </p:sp>
      <p:sp>
        <p:nvSpPr>
          <p:cNvPr id="63" name="TextBox 62">
            <a:extLst>
              <a:ext uri="{FF2B5EF4-FFF2-40B4-BE49-F238E27FC236}">
                <a16:creationId xmlns:a16="http://schemas.microsoft.com/office/drawing/2014/main" id="{4719552B-0A12-F751-18CF-8AB5D2265A14}"/>
              </a:ext>
            </a:extLst>
          </p:cNvPr>
          <p:cNvSpPr txBox="1"/>
          <p:nvPr/>
        </p:nvSpPr>
        <p:spPr>
          <a:xfrm>
            <a:off x="121444" y="4394556"/>
            <a:ext cx="528637" cy="1569660"/>
          </a:xfrm>
          <a:prstGeom prst="rect">
            <a:avLst/>
          </a:prstGeom>
          <a:noFill/>
        </p:spPr>
        <p:txBody>
          <a:bodyPr wrap="square" rtlCol="0">
            <a:spAutoFit/>
          </a:bodyPr>
          <a:lstStyle/>
          <a:p>
            <a:r>
              <a:rPr lang="en-US" sz="9600" b="1" dirty="0">
                <a:solidFill>
                  <a:srgbClr val="14452E"/>
                </a:solidFill>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456084F9-53EE-85F5-719E-3D09BB382D83}"/>
              </a:ext>
            </a:extLst>
          </p:cNvPr>
          <p:cNvSpPr txBox="1"/>
          <p:nvPr/>
        </p:nvSpPr>
        <p:spPr>
          <a:xfrm>
            <a:off x="9838461" y="1998417"/>
            <a:ext cx="1668161" cy="707886"/>
          </a:xfrm>
          <a:prstGeom prst="rect">
            <a:avLst/>
          </a:prstGeom>
          <a:noFill/>
        </p:spPr>
        <p:txBody>
          <a:bodyPr wrap="square" rtlCol="0">
            <a:spAutoFit/>
          </a:bodyPr>
          <a:lstStyle/>
          <a:p>
            <a:pPr algn="ctr"/>
            <a:r>
              <a:rPr lang="en-US" sz="2000" b="1" spc="100" dirty="0">
                <a:solidFill>
                  <a:srgbClr val="14452E"/>
                </a:solidFill>
                <a:latin typeface="Arial" panose="020B0604020202020204" pitchFamily="34" charset="0"/>
                <a:cs typeface="Arial" panose="020B0604020202020204" pitchFamily="34" charset="0"/>
              </a:rPr>
              <a:t>Weekend support</a:t>
            </a:r>
          </a:p>
        </p:txBody>
      </p:sp>
      <p:sp>
        <p:nvSpPr>
          <p:cNvPr id="12" name="5-Point Star 11">
            <a:extLst>
              <a:ext uri="{FF2B5EF4-FFF2-40B4-BE49-F238E27FC236}">
                <a16:creationId xmlns:a16="http://schemas.microsoft.com/office/drawing/2014/main" id="{C695D32C-68F1-B6D5-3475-B534989DB801}"/>
              </a:ext>
            </a:extLst>
          </p:cNvPr>
          <p:cNvSpPr/>
          <p:nvPr/>
        </p:nvSpPr>
        <p:spPr>
          <a:xfrm>
            <a:off x="9487606" y="2767856"/>
            <a:ext cx="434432" cy="434432"/>
          </a:xfrm>
          <a:prstGeom prst="star5">
            <a:avLst/>
          </a:prstGeom>
          <a:solidFill>
            <a:srgbClr val="FFCF4C"/>
          </a:solidFill>
          <a:ln w="6350">
            <a:solidFill>
              <a:srgbClr val="FFCF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5-Point Star 12">
            <a:extLst>
              <a:ext uri="{FF2B5EF4-FFF2-40B4-BE49-F238E27FC236}">
                <a16:creationId xmlns:a16="http://schemas.microsoft.com/office/drawing/2014/main" id="{06CE7C66-FBAF-7F86-498E-B4D1CEE81077}"/>
              </a:ext>
            </a:extLst>
          </p:cNvPr>
          <p:cNvSpPr/>
          <p:nvPr/>
        </p:nvSpPr>
        <p:spPr>
          <a:xfrm>
            <a:off x="9971466" y="2767856"/>
            <a:ext cx="434432" cy="434432"/>
          </a:xfrm>
          <a:prstGeom prst="star5">
            <a:avLst/>
          </a:prstGeom>
          <a:solidFill>
            <a:srgbClr val="FFCF4C"/>
          </a:solidFill>
          <a:ln w="6350">
            <a:solidFill>
              <a:srgbClr val="FFCF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a:extLst>
              <a:ext uri="{FF2B5EF4-FFF2-40B4-BE49-F238E27FC236}">
                <a16:creationId xmlns:a16="http://schemas.microsoft.com/office/drawing/2014/main" id="{E3336FAC-A799-6398-0222-7B070F3A07B5}"/>
              </a:ext>
            </a:extLst>
          </p:cNvPr>
          <p:cNvSpPr/>
          <p:nvPr/>
        </p:nvSpPr>
        <p:spPr>
          <a:xfrm>
            <a:off x="10455326" y="2767856"/>
            <a:ext cx="434432" cy="434432"/>
          </a:xfrm>
          <a:prstGeom prst="star5">
            <a:avLst/>
          </a:prstGeom>
          <a:solidFill>
            <a:srgbClr val="FFCF4C"/>
          </a:solidFill>
          <a:ln w="6350">
            <a:solidFill>
              <a:srgbClr val="FFCF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a:extLst>
              <a:ext uri="{FF2B5EF4-FFF2-40B4-BE49-F238E27FC236}">
                <a16:creationId xmlns:a16="http://schemas.microsoft.com/office/drawing/2014/main" id="{704792E2-3B8E-611D-583E-F3E4F9D754BF}"/>
              </a:ext>
            </a:extLst>
          </p:cNvPr>
          <p:cNvSpPr/>
          <p:nvPr/>
        </p:nvSpPr>
        <p:spPr>
          <a:xfrm>
            <a:off x="10939186" y="2767856"/>
            <a:ext cx="434432" cy="434432"/>
          </a:xfrm>
          <a:prstGeom prst="star5">
            <a:avLst/>
          </a:prstGeom>
          <a:solidFill>
            <a:srgbClr val="FFCF4C"/>
          </a:solidFill>
          <a:ln w="6350">
            <a:solidFill>
              <a:srgbClr val="FFCF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55B258C-0C19-05DE-0365-E22D9B09EEB2}"/>
              </a:ext>
            </a:extLst>
          </p:cNvPr>
          <p:cNvSpPr txBox="1"/>
          <p:nvPr/>
        </p:nvSpPr>
        <p:spPr>
          <a:xfrm>
            <a:off x="9784398" y="3202286"/>
            <a:ext cx="1668161" cy="769441"/>
          </a:xfrm>
          <a:prstGeom prst="rect">
            <a:avLst/>
          </a:prstGeom>
          <a:noFill/>
        </p:spPr>
        <p:txBody>
          <a:bodyPr wrap="square" rtlCol="0">
            <a:spAutoFit/>
          </a:bodyPr>
          <a:lstStyle/>
          <a:p>
            <a:pPr algn="ctr"/>
            <a:r>
              <a:rPr lang="en-US" sz="4400" b="1" spc="100" dirty="0">
                <a:solidFill>
                  <a:srgbClr val="FFCF4C"/>
                </a:solidFill>
                <a:latin typeface="Arial" panose="020B0604020202020204" pitchFamily="34" charset="0"/>
                <a:cs typeface="Arial" panose="020B0604020202020204" pitchFamily="34" charset="0"/>
              </a:rPr>
              <a:t>4.35</a:t>
            </a:r>
          </a:p>
        </p:txBody>
      </p:sp>
      <p:sp>
        <p:nvSpPr>
          <p:cNvPr id="20" name="Freeform 19">
            <a:extLst>
              <a:ext uri="{FF2B5EF4-FFF2-40B4-BE49-F238E27FC236}">
                <a16:creationId xmlns:a16="http://schemas.microsoft.com/office/drawing/2014/main" id="{96EB5958-9D5F-52A9-F781-56CBAF3A3EAF}"/>
              </a:ext>
            </a:extLst>
          </p:cNvPr>
          <p:cNvSpPr/>
          <p:nvPr/>
        </p:nvSpPr>
        <p:spPr>
          <a:xfrm>
            <a:off x="11424961" y="2933795"/>
            <a:ext cx="155830" cy="268493"/>
          </a:xfrm>
          <a:custGeom>
            <a:avLst/>
            <a:gdLst>
              <a:gd name="connsiteX0" fmla="*/ 0 w 155830"/>
              <a:gd name="connsiteY0" fmla="*/ 0 h 268493"/>
              <a:gd name="connsiteX1" fmla="*/ 155830 w 155830"/>
              <a:gd name="connsiteY1" fmla="*/ 1 h 268493"/>
              <a:gd name="connsiteX2" fmla="*/ 155830 w 155830"/>
              <a:gd name="connsiteY2" fmla="*/ 212832 h 268493"/>
              <a:gd name="connsiteX3" fmla="*/ 82969 w 155830"/>
              <a:gd name="connsiteY3" fmla="*/ 268493 h 268493"/>
              <a:gd name="connsiteX4" fmla="*/ 134248 w 155830"/>
              <a:gd name="connsiteY4" fmla="*/ 102555 h 268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30" h="268493">
                <a:moveTo>
                  <a:pt x="0" y="0"/>
                </a:moveTo>
                <a:lnTo>
                  <a:pt x="155830" y="1"/>
                </a:lnTo>
                <a:lnTo>
                  <a:pt x="155830" y="212832"/>
                </a:lnTo>
                <a:lnTo>
                  <a:pt x="82969" y="268493"/>
                </a:lnTo>
                <a:lnTo>
                  <a:pt x="134248" y="102555"/>
                </a:lnTo>
                <a:close/>
              </a:path>
            </a:pathLst>
          </a:custGeom>
          <a:solidFill>
            <a:srgbClr val="FFCF4C"/>
          </a:solidFill>
          <a:ln w="6350">
            <a:solidFill>
              <a:srgbClr val="FFCF4C"/>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83293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612E3-A693-B0A2-782C-0921B79D936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C3A520B-D4D5-9FAA-FCC3-D5D24404916E}"/>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63000"/>
                    </a14:imgEffect>
                  </a14:imgLayer>
                </a14:imgProps>
              </a:ext>
              <a:ext uri="{28A0092B-C50C-407E-A947-70E740481C1C}">
                <a14:useLocalDpi xmlns:a14="http://schemas.microsoft.com/office/drawing/2010/main"/>
              </a:ext>
            </a:extLst>
          </a:blip>
          <a:srcRect/>
          <a:stretch>
            <a:fillRect/>
          </a:stretch>
        </p:blipFill>
        <p:spPr>
          <a:xfrm>
            <a:off x="-1" y="0"/>
            <a:ext cx="12191999" cy="6858000"/>
          </a:xfrm>
          <a:prstGeom prst="rect">
            <a:avLst/>
          </a:prstGeom>
        </p:spPr>
      </p:pic>
      <p:sp>
        <p:nvSpPr>
          <p:cNvPr id="13" name="TextBox 12">
            <a:extLst>
              <a:ext uri="{FF2B5EF4-FFF2-40B4-BE49-F238E27FC236}">
                <a16:creationId xmlns:a16="http://schemas.microsoft.com/office/drawing/2014/main" id="{41118A31-74E7-7CC7-C217-487B8E2C4D95}"/>
              </a:ext>
            </a:extLst>
          </p:cNvPr>
          <p:cNvSpPr txBox="1"/>
          <p:nvPr/>
        </p:nvSpPr>
        <p:spPr>
          <a:xfrm>
            <a:off x="329783" y="320511"/>
            <a:ext cx="10448144" cy="769441"/>
          </a:xfrm>
          <a:prstGeom prst="rect">
            <a:avLst/>
          </a:prstGeom>
          <a:noFill/>
        </p:spPr>
        <p:txBody>
          <a:bodyPr wrap="square" rtlCol="0">
            <a:spAutoFit/>
          </a:bodyPr>
          <a:lstStyle/>
          <a:p>
            <a:r>
              <a:rPr lang="en-US" sz="4400" b="1" spc="100" dirty="0">
                <a:solidFill>
                  <a:schemeClr val="bg1"/>
                </a:solidFill>
              </a:rPr>
              <a:t>LOGISTICS FEEDBACK</a:t>
            </a:r>
          </a:p>
        </p:txBody>
      </p:sp>
      <p:sp>
        <p:nvSpPr>
          <p:cNvPr id="8" name="Rectangle 7">
            <a:extLst>
              <a:ext uri="{FF2B5EF4-FFF2-40B4-BE49-F238E27FC236}">
                <a16:creationId xmlns:a16="http://schemas.microsoft.com/office/drawing/2014/main" id="{2C876E67-1F94-F8F3-1E46-E00464DE6E9C}"/>
              </a:ext>
            </a:extLst>
          </p:cNvPr>
          <p:cNvSpPr/>
          <p:nvPr/>
        </p:nvSpPr>
        <p:spPr>
          <a:xfrm>
            <a:off x="0" y="0"/>
            <a:ext cx="12192000" cy="220131"/>
          </a:xfrm>
          <a:prstGeom prst="rect">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A30D625-5651-0236-0FAE-CBB6A4E4335E}"/>
              </a:ext>
            </a:extLst>
          </p:cNvPr>
          <p:cNvSpPr txBox="1"/>
          <p:nvPr/>
        </p:nvSpPr>
        <p:spPr>
          <a:xfrm>
            <a:off x="329783" y="1190332"/>
            <a:ext cx="11532434" cy="923330"/>
          </a:xfrm>
          <a:prstGeom prst="rect">
            <a:avLst/>
          </a:prstGeom>
          <a:noFill/>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In general, the constructive feedback addressed the following three areas. The top bolded bullet point was the most mentioned. But also, most of the feedback was very positive and the participants expressed many thanks and gratitude (even when providing the constructive feedback).</a:t>
            </a:r>
            <a:endParaRPr lang="en-US" b="1" dirty="0">
              <a:solidFill>
                <a:srgbClr val="FFCF4C"/>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FAC48EE1-7A47-238F-75D7-7E0636C5A72F}"/>
              </a:ext>
            </a:extLst>
          </p:cNvPr>
          <p:cNvSpPr/>
          <p:nvPr/>
        </p:nvSpPr>
        <p:spPr>
          <a:xfrm>
            <a:off x="329783" y="2453443"/>
            <a:ext cx="2531950" cy="899410"/>
          </a:xfrm>
          <a:prstGeom prst="roundRect">
            <a:avLst>
              <a:gd name="adj" fmla="val 50000"/>
            </a:avLst>
          </a:prstGeom>
          <a:solidFill>
            <a:srgbClr val="3885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spc="500" dirty="0">
                <a:latin typeface="Arial" panose="020B0604020202020204" pitchFamily="34" charset="0"/>
                <a:cs typeface="Arial" panose="020B0604020202020204" pitchFamily="34" charset="0"/>
              </a:rPr>
              <a:t>MEALS</a:t>
            </a:r>
          </a:p>
        </p:txBody>
      </p:sp>
      <p:sp>
        <p:nvSpPr>
          <p:cNvPr id="7" name="Rounded Rectangle 6">
            <a:extLst>
              <a:ext uri="{FF2B5EF4-FFF2-40B4-BE49-F238E27FC236}">
                <a16:creationId xmlns:a16="http://schemas.microsoft.com/office/drawing/2014/main" id="{81A6D97C-6CA5-D301-9DA5-B56398BE27E1}"/>
              </a:ext>
            </a:extLst>
          </p:cNvPr>
          <p:cNvSpPr/>
          <p:nvPr/>
        </p:nvSpPr>
        <p:spPr>
          <a:xfrm>
            <a:off x="4051091" y="2453443"/>
            <a:ext cx="3869683" cy="899410"/>
          </a:xfrm>
          <a:prstGeom prst="roundRect">
            <a:avLst>
              <a:gd name="adj" fmla="val 50000"/>
            </a:avLst>
          </a:prstGeom>
          <a:solidFill>
            <a:srgbClr val="3885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spc="500" dirty="0">
                <a:latin typeface="Arial" panose="020B0604020202020204" pitchFamily="34" charset="0"/>
                <a:cs typeface="Arial" panose="020B0604020202020204" pitchFamily="34" charset="0"/>
              </a:rPr>
              <a:t>ACCOMMODATIONS</a:t>
            </a:r>
          </a:p>
        </p:txBody>
      </p:sp>
      <p:sp>
        <p:nvSpPr>
          <p:cNvPr id="9" name="Rounded Rectangle 8">
            <a:extLst>
              <a:ext uri="{FF2B5EF4-FFF2-40B4-BE49-F238E27FC236}">
                <a16:creationId xmlns:a16="http://schemas.microsoft.com/office/drawing/2014/main" id="{6BED8D81-1864-E73C-4880-0E814C126924}"/>
              </a:ext>
            </a:extLst>
          </p:cNvPr>
          <p:cNvSpPr/>
          <p:nvPr/>
        </p:nvSpPr>
        <p:spPr>
          <a:xfrm>
            <a:off x="9110133" y="2453443"/>
            <a:ext cx="2752084" cy="899410"/>
          </a:xfrm>
          <a:prstGeom prst="roundRect">
            <a:avLst>
              <a:gd name="adj" fmla="val 50000"/>
            </a:avLst>
          </a:prstGeom>
          <a:solidFill>
            <a:srgbClr val="3885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spc="500" dirty="0">
                <a:latin typeface="Arial" panose="020B0604020202020204" pitchFamily="34" charset="0"/>
                <a:cs typeface="Arial" panose="020B0604020202020204" pitchFamily="34" charset="0"/>
              </a:rPr>
              <a:t>PER DIEM</a:t>
            </a:r>
          </a:p>
        </p:txBody>
      </p:sp>
      <p:sp>
        <p:nvSpPr>
          <p:cNvPr id="10" name="TextBox 9">
            <a:extLst>
              <a:ext uri="{FF2B5EF4-FFF2-40B4-BE49-F238E27FC236}">
                <a16:creationId xmlns:a16="http://schemas.microsoft.com/office/drawing/2014/main" id="{8EA946EC-AEF1-07D9-B0E4-885E49DFAD8A}"/>
              </a:ext>
            </a:extLst>
          </p:cNvPr>
          <p:cNvSpPr txBox="1"/>
          <p:nvPr/>
        </p:nvSpPr>
        <p:spPr>
          <a:xfrm>
            <a:off x="465248" y="3656962"/>
            <a:ext cx="2785951" cy="2862322"/>
          </a:xfrm>
          <a:prstGeom prst="rect">
            <a:avLst/>
          </a:prstGeom>
          <a:noFill/>
        </p:spPr>
        <p:txBody>
          <a:bodyPr wrap="square">
            <a:spAutoFit/>
          </a:bodyPr>
          <a:lstStyle/>
          <a:p>
            <a:pPr marL="285750" indent="-285750">
              <a:buFont typeface="Arial" panose="020B0604020202020204" pitchFamily="34" charset="0"/>
              <a:buChar char="•"/>
            </a:pPr>
            <a:r>
              <a:rPr lang="en-US" b="1" dirty="0">
                <a:solidFill>
                  <a:srgbClr val="FFCF4C"/>
                </a:solidFill>
                <a:latin typeface="Arial" panose="020B0604020202020204" pitchFamily="34" charset="0"/>
                <a:cs typeface="Arial" panose="020B0604020202020204" pitchFamily="34" charset="0"/>
              </a:rPr>
              <a:t>General preferences/ dietary restrictions not considered</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Needed more variety (</a:t>
            </a:r>
            <a:r>
              <a:rPr lang="en-US" dirty="0" err="1">
                <a:solidFill>
                  <a:schemeClr val="bg1"/>
                </a:solidFill>
                <a:latin typeface="Arial" panose="020B0604020202020204" pitchFamily="34" charset="0"/>
                <a:cs typeface="Arial" panose="020B0604020202020204" pitchFamily="34" charset="0"/>
              </a:rPr>
              <a:t>esp</a:t>
            </a:r>
            <a:r>
              <a:rPr lang="en-US" dirty="0">
                <a:solidFill>
                  <a:schemeClr val="bg1"/>
                </a:solidFill>
                <a:latin typeface="Arial" panose="020B0604020202020204" pitchFamily="34" charset="0"/>
                <a:cs typeface="Arial" panose="020B0604020202020204" pitchFamily="34" charset="0"/>
              </a:rPr>
              <a:t> to incl dietary restrictions)</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Meals too spicy and/or sweet</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Horse meat was a problem</a:t>
            </a:r>
          </a:p>
        </p:txBody>
      </p:sp>
      <p:sp>
        <p:nvSpPr>
          <p:cNvPr id="11" name="TextBox 10">
            <a:extLst>
              <a:ext uri="{FF2B5EF4-FFF2-40B4-BE49-F238E27FC236}">
                <a16:creationId xmlns:a16="http://schemas.microsoft.com/office/drawing/2014/main" id="{5C25A267-7022-CD86-C76F-811726B25C87}"/>
              </a:ext>
            </a:extLst>
          </p:cNvPr>
          <p:cNvSpPr txBox="1"/>
          <p:nvPr/>
        </p:nvSpPr>
        <p:spPr>
          <a:xfrm>
            <a:off x="9287516" y="3656962"/>
            <a:ext cx="2277951" cy="2308324"/>
          </a:xfrm>
          <a:prstGeom prst="rect">
            <a:avLst/>
          </a:prstGeom>
          <a:noFill/>
        </p:spPr>
        <p:txBody>
          <a:bodyPr wrap="square">
            <a:spAutoFit/>
          </a:bodyPr>
          <a:lstStyle/>
          <a:p>
            <a:pPr marL="285750" indent="-285750">
              <a:buFont typeface="Arial" panose="020B0604020202020204" pitchFamily="34" charset="0"/>
              <a:buChar char="•"/>
            </a:pPr>
            <a:r>
              <a:rPr lang="en-US" b="1" dirty="0">
                <a:solidFill>
                  <a:srgbClr val="FFCF4C"/>
                </a:solidFill>
                <a:latin typeface="Arial" panose="020B0604020202020204" pitchFamily="34" charset="0"/>
                <a:cs typeface="Arial" panose="020B0604020202020204" pitchFamily="34" charset="0"/>
              </a:rPr>
              <a:t>Confusion about per diem amount and less than expected</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Could have been distributed sooner</a:t>
            </a:r>
          </a:p>
          <a:p>
            <a:pPr marL="285750" indent="-285750">
              <a:buFont typeface="Arial" panose="020B0604020202020204" pitchFamily="34" charset="0"/>
              <a:buChar char="•"/>
            </a:pPr>
            <a:endParaRPr lang="en-US" b="1" dirty="0">
              <a:solidFill>
                <a:srgbClr val="FFCF4C"/>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4DB27DE-5BE4-12F4-6F68-9C0EA19FEDE3}"/>
              </a:ext>
            </a:extLst>
          </p:cNvPr>
          <p:cNvSpPr txBox="1"/>
          <p:nvPr/>
        </p:nvSpPr>
        <p:spPr>
          <a:xfrm>
            <a:off x="4173649" y="3656962"/>
            <a:ext cx="3564884" cy="2862322"/>
          </a:xfrm>
          <a:prstGeom prst="rect">
            <a:avLst/>
          </a:prstGeom>
          <a:noFill/>
        </p:spPr>
        <p:txBody>
          <a:bodyPr wrap="square">
            <a:spAutoFit/>
          </a:bodyPr>
          <a:lstStyle/>
          <a:p>
            <a:pPr marL="285750" indent="-285750">
              <a:buFont typeface="Arial" panose="020B0604020202020204" pitchFamily="34" charset="0"/>
              <a:buChar char="•"/>
            </a:pPr>
            <a:r>
              <a:rPr lang="en-US" b="1" dirty="0">
                <a:solidFill>
                  <a:srgbClr val="FFCF4C"/>
                </a:solidFill>
                <a:latin typeface="Arial" panose="020B0604020202020204" pitchFamily="34" charset="0"/>
                <a:cs typeface="Arial" panose="020B0604020202020204" pitchFamily="34" charset="0"/>
              </a:rPr>
              <a:t>No air conditioning</a:t>
            </a:r>
          </a:p>
          <a:p>
            <a:pPr marL="285750" indent="-285750">
              <a:buFont typeface="Arial" panose="020B0604020202020204" pitchFamily="34" charset="0"/>
              <a:buChar char="•"/>
            </a:pPr>
            <a:r>
              <a:rPr lang="en-US" dirty="0" err="1">
                <a:solidFill>
                  <a:schemeClr val="bg1"/>
                </a:solidFill>
                <a:latin typeface="Arial" panose="020B0604020202020204" pitchFamily="34" charset="0"/>
                <a:cs typeface="Arial" panose="020B0604020202020204" pitchFamily="34" charset="0"/>
              </a:rPr>
              <a:t>Wifi</a:t>
            </a:r>
            <a:r>
              <a:rPr lang="en-US" dirty="0">
                <a:solidFill>
                  <a:schemeClr val="bg1"/>
                </a:solidFill>
                <a:latin typeface="Arial" panose="020B0604020202020204" pitchFamily="34" charset="0"/>
                <a:cs typeface="Arial" panose="020B0604020202020204" pitchFamily="34" charset="0"/>
              </a:rPr>
              <a:t> issues</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Far from the university</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Insufficient refrigerator space for so many people</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Laundry access issues</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Beds were a bit too short</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Bed bugs</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Bathroom mold</a:t>
            </a:r>
          </a:p>
          <a:p>
            <a:pPr marL="285750" indent="-285750">
              <a:buFont typeface="Arial" panose="020B0604020202020204" pitchFamily="34" charset="0"/>
              <a:buChar char="•"/>
            </a:pPr>
            <a:endParaRPr lang="en-US" dirty="0">
              <a:solidFill>
                <a:srgbClr val="FFCF4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2611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ECE694E-980D-9DA0-55CA-32436E9A5EE3}"/>
              </a:ext>
            </a:extLst>
          </p:cNvPr>
          <p:cNvSpPr txBox="1"/>
          <p:nvPr/>
        </p:nvSpPr>
        <p:spPr>
          <a:xfrm>
            <a:off x="1917307" y="421759"/>
            <a:ext cx="8357386" cy="769441"/>
          </a:xfrm>
          <a:prstGeom prst="rect">
            <a:avLst/>
          </a:prstGeom>
          <a:noFill/>
        </p:spPr>
        <p:txBody>
          <a:bodyPr wrap="square" rtlCol="0">
            <a:spAutoFit/>
          </a:bodyPr>
          <a:lstStyle/>
          <a:p>
            <a:pPr algn="ctr"/>
            <a:r>
              <a:rPr lang="en-US" sz="4400" b="1" spc="100" dirty="0">
                <a:solidFill>
                  <a:srgbClr val="14452E"/>
                </a:solidFill>
              </a:rPr>
              <a:t>MOST SIGNIFICANT CHANGE</a:t>
            </a:r>
          </a:p>
        </p:txBody>
      </p:sp>
      <p:cxnSp>
        <p:nvCxnSpPr>
          <p:cNvPr id="10" name="Straight Connector 9">
            <a:extLst>
              <a:ext uri="{FF2B5EF4-FFF2-40B4-BE49-F238E27FC236}">
                <a16:creationId xmlns:a16="http://schemas.microsoft.com/office/drawing/2014/main" id="{CAF6D398-FDF3-98FB-E482-7A83F80CFCFE}"/>
              </a:ext>
            </a:extLst>
          </p:cNvPr>
          <p:cNvCxnSpPr>
            <a:cxnSpLocks/>
          </p:cNvCxnSpPr>
          <p:nvPr/>
        </p:nvCxnSpPr>
        <p:spPr>
          <a:xfrm>
            <a:off x="1636427" y="1532974"/>
            <a:ext cx="8919147" cy="0"/>
          </a:xfrm>
          <a:prstGeom prst="line">
            <a:avLst/>
          </a:prstGeom>
          <a:ln w="28575">
            <a:solidFill>
              <a:srgbClr val="14452E"/>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E91F764-A707-5392-7AA3-C61E953584CF}"/>
              </a:ext>
            </a:extLst>
          </p:cNvPr>
          <p:cNvSpPr/>
          <p:nvPr/>
        </p:nvSpPr>
        <p:spPr>
          <a:xfrm>
            <a:off x="0" y="0"/>
            <a:ext cx="12192000" cy="220131"/>
          </a:xfrm>
          <a:prstGeom prst="rect">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text on a black background&#10;&#10;AI-generated content may be incorrect.">
            <a:extLst>
              <a:ext uri="{FF2B5EF4-FFF2-40B4-BE49-F238E27FC236}">
                <a16:creationId xmlns:a16="http://schemas.microsoft.com/office/drawing/2014/main" id="{AC7D4E06-6781-92EC-E111-D5D47062BE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555" y="6186351"/>
            <a:ext cx="2111023" cy="444426"/>
          </a:xfrm>
          <a:prstGeom prst="rect">
            <a:avLst/>
          </a:prstGeom>
        </p:spPr>
      </p:pic>
      <p:pic>
        <p:nvPicPr>
          <p:cNvPr id="13" name="Picture 12" descr="A black and grey text&#10;&#10;AI-generated content may be incorrect.">
            <a:extLst>
              <a:ext uri="{FF2B5EF4-FFF2-40B4-BE49-F238E27FC236}">
                <a16:creationId xmlns:a16="http://schemas.microsoft.com/office/drawing/2014/main" id="{510E3DB0-D358-7710-64DE-851397E3AA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70621" y="6049440"/>
            <a:ext cx="2997905" cy="718248"/>
          </a:xfrm>
          <a:prstGeom prst="rect">
            <a:avLst/>
          </a:prstGeom>
        </p:spPr>
      </p:pic>
      <p:sp>
        <p:nvSpPr>
          <p:cNvPr id="14" name="Pentagon 13">
            <a:extLst>
              <a:ext uri="{FF2B5EF4-FFF2-40B4-BE49-F238E27FC236}">
                <a16:creationId xmlns:a16="http://schemas.microsoft.com/office/drawing/2014/main" id="{3F463CAC-0B1A-8386-EC15-A190CCD61979}"/>
              </a:ext>
            </a:extLst>
          </p:cNvPr>
          <p:cNvSpPr/>
          <p:nvPr/>
        </p:nvSpPr>
        <p:spPr>
          <a:xfrm>
            <a:off x="7233800" y="1801185"/>
            <a:ext cx="4369506" cy="1299411"/>
          </a:xfrm>
          <a:prstGeom prst="homePlate">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entagon 14">
            <a:extLst>
              <a:ext uri="{FF2B5EF4-FFF2-40B4-BE49-F238E27FC236}">
                <a16:creationId xmlns:a16="http://schemas.microsoft.com/office/drawing/2014/main" id="{3CF533CD-7CAA-6ACF-6548-CAA8C4A7D9C4}"/>
              </a:ext>
            </a:extLst>
          </p:cNvPr>
          <p:cNvSpPr/>
          <p:nvPr/>
        </p:nvSpPr>
        <p:spPr>
          <a:xfrm>
            <a:off x="3736621" y="1801185"/>
            <a:ext cx="4236307" cy="1299411"/>
          </a:xfrm>
          <a:prstGeom prst="homePlate">
            <a:avLst/>
          </a:prstGeom>
          <a:solidFill>
            <a:srgbClr val="116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entagon 15">
            <a:extLst>
              <a:ext uri="{FF2B5EF4-FFF2-40B4-BE49-F238E27FC236}">
                <a16:creationId xmlns:a16="http://schemas.microsoft.com/office/drawing/2014/main" id="{7F5EFF4A-466A-BFBA-5485-CE36E82D7816}"/>
              </a:ext>
            </a:extLst>
          </p:cNvPr>
          <p:cNvSpPr/>
          <p:nvPr/>
        </p:nvSpPr>
        <p:spPr>
          <a:xfrm>
            <a:off x="784873" y="1801185"/>
            <a:ext cx="3834063" cy="1299411"/>
          </a:xfrm>
          <a:prstGeom prst="homePlate">
            <a:avLst/>
          </a:prstGeom>
          <a:solidFill>
            <a:srgbClr val="2888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E748BEB-67CE-F4AC-124B-7781335538CC}"/>
              </a:ext>
            </a:extLst>
          </p:cNvPr>
          <p:cNvSpPr txBox="1"/>
          <p:nvPr/>
        </p:nvSpPr>
        <p:spPr>
          <a:xfrm>
            <a:off x="1209988" y="2220057"/>
            <a:ext cx="2526633" cy="446276"/>
          </a:xfrm>
          <a:prstGeom prst="rect">
            <a:avLst/>
          </a:prstGeom>
          <a:noFill/>
        </p:spPr>
        <p:txBody>
          <a:bodyPr wrap="square" rtlCol="0">
            <a:spAutoFit/>
          </a:bodyPr>
          <a:lstStyle/>
          <a:p>
            <a:r>
              <a:rPr lang="en-US" sz="2300" b="1" dirty="0">
                <a:solidFill>
                  <a:schemeClr val="bg1"/>
                </a:solidFill>
                <a:latin typeface="Arial" panose="020B0604020202020204" pitchFamily="34" charset="0"/>
                <a:cs typeface="Arial" panose="020B0604020202020204" pitchFamily="34" charset="0"/>
              </a:rPr>
              <a:t>Self-confidence</a:t>
            </a:r>
          </a:p>
        </p:txBody>
      </p:sp>
      <p:sp>
        <p:nvSpPr>
          <p:cNvPr id="18" name="TextBox 17">
            <a:extLst>
              <a:ext uri="{FF2B5EF4-FFF2-40B4-BE49-F238E27FC236}">
                <a16:creationId xmlns:a16="http://schemas.microsoft.com/office/drawing/2014/main" id="{BAAED1E7-5167-FCF6-ADB1-2BCE4D8A68BC}"/>
              </a:ext>
            </a:extLst>
          </p:cNvPr>
          <p:cNvSpPr txBox="1"/>
          <p:nvPr/>
        </p:nvSpPr>
        <p:spPr>
          <a:xfrm>
            <a:off x="4774361" y="2220057"/>
            <a:ext cx="2470484" cy="461665"/>
          </a:xfrm>
          <a:prstGeom prst="rect">
            <a:avLst/>
          </a:prstGeom>
          <a:noFill/>
        </p:spPr>
        <p:txBody>
          <a:bodyPr wrap="square" rtlCol="0">
            <a:spAutoFit/>
          </a:bodyPr>
          <a:lstStyle/>
          <a:p>
            <a:r>
              <a:rPr lang="en-US" sz="2300" b="1" dirty="0">
                <a:solidFill>
                  <a:schemeClr val="bg1"/>
                </a:solidFill>
                <a:latin typeface="Arial" panose="020B0604020202020204" pitchFamily="34" charset="0"/>
                <a:cs typeface="Arial" panose="020B0604020202020204" pitchFamily="34" charset="0"/>
              </a:rPr>
              <a:t>Technical Skills</a:t>
            </a:r>
          </a:p>
        </p:txBody>
      </p:sp>
      <p:sp>
        <p:nvSpPr>
          <p:cNvPr id="19" name="TextBox 18">
            <a:extLst>
              <a:ext uri="{FF2B5EF4-FFF2-40B4-BE49-F238E27FC236}">
                <a16:creationId xmlns:a16="http://schemas.microsoft.com/office/drawing/2014/main" id="{0E973FA1-EC11-0AD5-9576-6347F603A1A9}"/>
              </a:ext>
            </a:extLst>
          </p:cNvPr>
          <p:cNvSpPr txBox="1"/>
          <p:nvPr/>
        </p:nvSpPr>
        <p:spPr>
          <a:xfrm>
            <a:off x="8197517" y="2220057"/>
            <a:ext cx="3052996" cy="446276"/>
          </a:xfrm>
          <a:prstGeom prst="rect">
            <a:avLst/>
          </a:prstGeom>
          <a:noFill/>
        </p:spPr>
        <p:txBody>
          <a:bodyPr wrap="square" rtlCol="0">
            <a:spAutoFit/>
          </a:bodyPr>
          <a:lstStyle/>
          <a:p>
            <a:r>
              <a:rPr lang="en-US" sz="2300" b="1" dirty="0">
                <a:solidFill>
                  <a:schemeClr val="bg1"/>
                </a:solidFill>
                <a:latin typeface="Arial" panose="020B0604020202020204" pitchFamily="34" charset="0"/>
                <a:cs typeface="Arial" panose="020B0604020202020204" pitchFamily="34" charset="0"/>
              </a:rPr>
              <a:t>Soft Skills</a:t>
            </a:r>
          </a:p>
        </p:txBody>
      </p:sp>
      <p:sp>
        <p:nvSpPr>
          <p:cNvPr id="20" name="Rectangle 19">
            <a:extLst>
              <a:ext uri="{FF2B5EF4-FFF2-40B4-BE49-F238E27FC236}">
                <a16:creationId xmlns:a16="http://schemas.microsoft.com/office/drawing/2014/main" id="{00F6BE53-7215-F24D-C8D7-04C269BDB4E0}"/>
              </a:ext>
            </a:extLst>
          </p:cNvPr>
          <p:cNvSpPr/>
          <p:nvPr/>
        </p:nvSpPr>
        <p:spPr>
          <a:xfrm>
            <a:off x="784873" y="3100596"/>
            <a:ext cx="209738" cy="2692165"/>
          </a:xfrm>
          <a:prstGeom prst="rect">
            <a:avLst/>
          </a:prstGeom>
          <a:solidFill>
            <a:srgbClr val="2888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F98B565-BF85-6184-5E56-56D774B672EC}"/>
              </a:ext>
            </a:extLst>
          </p:cNvPr>
          <p:cNvSpPr txBox="1"/>
          <p:nvPr/>
        </p:nvSpPr>
        <p:spPr>
          <a:xfrm>
            <a:off x="1121759" y="3302224"/>
            <a:ext cx="2790136" cy="2308324"/>
          </a:xfrm>
          <a:prstGeom prst="rect">
            <a:avLst/>
          </a:prstGeom>
          <a:noFill/>
        </p:spPr>
        <p:txBody>
          <a:bodyPr wrap="square" rtlCol="0">
            <a:spAutoFit/>
          </a:bodyPr>
          <a:lstStyle/>
          <a:p>
            <a:r>
              <a:rPr lang="en-US" dirty="0">
                <a:solidFill>
                  <a:srgbClr val="14452E"/>
                </a:solidFill>
                <a:latin typeface="Arial" panose="020B0604020202020204" pitchFamily="34" charset="0"/>
                <a:cs typeface="Arial" panose="020B0604020202020204" pitchFamily="34" charset="0"/>
              </a:rPr>
              <a:t>This included things like:</a:t>
            </a:r>
          </a:p>
          <a:p>
            <a:pPr marL="285750" indent="-285750">
              <a:buFont typeface="Arial" panose="020B0604020202020204" pitchFamily="34" charset="0"/>
              <a:buChar char="•"/>
            </a:pPr>
            <a:r>
              <a:rPr lang="en-US" dirty="0">
                <a:solidFill>
                  <a:srgbClr val="14452E"/>
                </a:solidFill>
                <a:latin typeface="Arial" panose="020B0604020202020204" pitchFamily="34" charset="0"/>
                <a:cs typeface="Arial" panose="020B0604020202020204" pitchFamily="34" charset="0"/>
              </a:rPr>
              <a:t>Leadership</a:t>
            </a:r>
          </a:p>
          <a:p>
            <a:pPr marL="285750" indent="-285750">
              <a:buFont typeface="Arial" panose="020B0604020202020204" pitchFamily="34" charset="0"/>
              <a:buChar char="•"/>
            </a:pPr>
            <a:r>
              <a:rPr lang="en-US" dirty="0">
                <a:solidFill>
                  <a:srgbClr val="14452E"/>
                </a:solidFill>
                <a:latin typeface="Arial" panose="020B0604020202020204" pitchFamily="34" charset="0"/>
                <a:cs typeface="Arial" panose="020B0604020202020204" pitchFamily="34" charset="0"/>
              </a:rPr>
              <a:t>Renewed sense of purpose</a:t>
            </a:r>
          </a:p>
          <a:p>
            <a:pPr marL="285750" indent="-285750">
              <a:buFont typeface="Arial" panose="020B0604020202020204" pitchFamily="34" charset="0"/>
              <a:buChar char="•"/>
            </a:pPr>
            <a:r>
              <a:rPr lang="en-US" dirty="0">
                <a:solidFill>
                  <a:srgbClr val="14452E"/>
                </a:solidFill>
                <a:latin typeface="Arial" panose="020B0604020202020204" pitchFamily="34" charset="0"/>
                <a:cs typeface="Arial" panose="020B0604020202020204" pitchFamily="34" charset="0"/>
              </a:rPr>
              <a:t>Speaking English</a:t>
            </a:r>
          </a:p>
          <a:p>
            <a:pPr marL="285750" indent="-285750">
              <a:buFont typeface="Arial" panose="020B0604020202020204" pitchFamily="34" charset="0"/>
              <a:buChar char="•"/>
            </a:pPr>
            <a:r>
              <a:rPr lang="en-US" dirty="0">
                <a:solidFill>
                  <a:srgbClr val="14452E"/>
                </a:solidFill>
                <a:latin typeface="Arial" panose="020B0604020202020204" pitchFamily="34" charset="0"/>
                <a:cs typeface="Arial" panose="020B0604020202020204" pitchFamily="34" charset="0"/>
              </a:rPr>
              <a:t>Creativity</a:t>
            </a:r>
          </a:p>
          <a:p>
            <a:pPr marL="285750" indent="-285750">
              <a:buFont typeface="Arial" panose="020B0604020202020204" pitchFamily="34" charset="0"/>
              <a:buChar char="•"/>
            </a:pPr>
            <a:r>
              <a:rPr lang="en-US" dirty="0">
                <a:solidFill>
                  <a:srgbClr val="14452E"/>
                </a:solidFill>
                <a:latin typeface="Arial" panose="020B0604020202020204" pitchFamily="34" charset="0"/>
                <a:cs typeface="Arial" panose="020B0604020202020204" pitchFamily="34" charset="0"/>
              </a:rPr>
              <a:t>Shift in teaching style</a:t>
            </a:r>
          </a:p>
          <a:p>
            <a:pPr marL="285750" indent="-285750">
              <a:buFont typeface="Arial" panose="020B0604020202020204" pitchFamily="34" charset="0"/>
              <a:buChar char="•"/>
            </a:pPr>
            <a:endParaRPr lang="en-US" dirty="0">
              <a:solidFill>
                <a:srgbClr val="14452E"/>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EDA9CE2-AE83-165E-B573-7216DE4B18A4}"/>
              </a:ext>
            </a:extLst>
          </p:cNvPr>
          <p:cNvSpPr/>
          <p:nvPr/>
        </p:nvSpPr>
        <p:spPr>
          <a:xfrm>
            <a:off x="4009336" y="3100596"/>
            <a:ext cx="209738" cy="2692165"/>
          </a:xfrm>
          <a:prstGeom prst="rect">
            <a:avLst/>
          </a:prstGeom>
          <a:solidFill>
            <a:srgbClr val="116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4AC7A0F-2F38-E135-5302-8B7B763F7F8F}"/>
              </a:ext>
            </a:extLst>
          </p:cNvPr>
          <p:cNvSpPr txBox="1"/>
          <p:nvPr/>
        </p:nvSpPr>
        <p:spPr>
          <a:xfrm>
            <a:off x="4491790" y="3302224"/>
            <a:ext cx="3144252" cy="2031325"/>
          </a:xfrm>
          <a:prstGeom prst="rect">
            <a:avLst/>
          </a:prstGeom>
          <a:noFill/>
        </p:spPr>
        <p:txBody>
          <a:bodyPr wrap="square" rtlCol="0">
            <a:spAutoFit/>
          </a:bodyPr>
          <a:lstStyle/>
          <a:p>
            <a:r>
              <a:rPr lang="en-US" dirty="0">
                <a:solidFill>
                  <a:srgbClr val="14452E"/>
                </a:solidFill>
                <a:latin typeface="Arial" panose="020B0604020202020204" pitchFamily="34" charset="0"/>
                <a:cs typeface="Arial" panose="020B0604020202020204" pitchFamily="34" charset="0"/>
              </a:rPr>
              <a:t>This included things like:</a:t>
            </a:r>
          </a:p>
          <a:p>
            <a:pPr marL="285750" indent="-285750">
              <a:buFont typeface="Arial" panose="020B0604020202020204" pitchFamily="34" charset="0"/>
              <a:buChar char="•"/>
            </a:pPr>
            <a:r>
              <a:rPr lang="en-US" dirty="0">
                <a:solidFill>
                  <a:srgbClr val="14452E"/>
                </a:solidFill>
                <a:latin typeface="Arial" panose="020B0604020202020204" pitchFamily="34" charset="0"/>
                <a:cs typeface="Arial" panose="020B0604020202020204" pitchFamily="34" charset="0"/>
              </a:rPr>
              <a:t>Lesson planning</a:t>
            </a:r>
          </a:p>
          <a:p>
            <a:pPr marL="285750" indent="-285750">
              <a:buFont typeface="Arial" panose="020B0604020202020204" pitchFamily="34" charset="0"/>
              <a:buChar char="•"/>
            </a:pPr>
            <a:r>
              <a:rPr lang="en-US" dirty="0">
                <a:solidFill>
                  <a:srgbClr val="14452E"/>
                </a:solidFill>
                <a:latin typeface="Arial" panose="020B0604020202020204" pitchFamily="34" charset="0"/>
                <a:cs typeface="Arial" panose="020B0604020202020204" pitchFamily="34" charset="0"/>
              </a:rPr>
              <a:t>CARE</a:t>
            </a:r>
          </a:p>
          <a:p>
            <a:pPr marL="285750" indent="-285750">
              <a:buFont typeface="Arial" panose="020B0604020202020204" pitchFamily="34" charset="0"/>
              <a:buChar char="•"/>
            </a:pPr>
            <a:r>
              <a:rPr lang="en-US" dirty="0">
                <a:solidFill>
                  <a:srgbClr val="14452E"/>
                </a:solidFill>
                <a:latin typeface="Arial" panose="020B0604020202020204" pitchFamily="34" charset="0"/>
                <a:cs typeface="Arial" panose="020B0604020202020204" pitchFamily="34" charset="0"/>
              </a:rPr>
              <a:t>Experiential Learning Cycle</a:t>
            </a:r>
          </a:p>
          <a:p>
            <a:pPr marL="285750" indent="-285750">
              <a:buFont typeface="Arial" panose="020B0604020202020204" pitchFamily="34" charset="0"/>
              <a:buChar char="•"/>
            </a:pPr>
            <a:r>
              <a:rPr lang="en-US" dirty="0">
                <a:solidFill>
                  <a:srgbClr val="14452E"/>
                </a:solidFill>
                <a:latin typeface="Arial" panose="020B0604020202020204" pitchFamily="34" charset="0"/>
                <a:cs typeface="Arial" panose="020B0604020202020204" pitchFamily="34" charset="0"/>
              </a:rPr>
              <a:t>Giving and receiving feedback</a:t>
            </a:r>
          </a:p>
        </p:txBody>
      </p:sp>
      <p:sp>
        <p:nvSpPr>
          <p:cNvPr id="24" name="Rectangle 23">
            <a:extLst>
              <a:ext uri="{FF2B5EF4-FFF2-40B4-BE49-F238E27FC236}">
                <a16:creationId xmlns:a16="http://schemas.microsoft.com/office/drawing/2014/main" id="{AF42AD3D-7FC3-6CD3-44B1-97C484CFC96B}"/>
              </a:ext>
            </a:extLst>
          </p:cNvPr>
          <p:cNvSpPr/>
          <p:nvPr/>
        </p:nvSpPr>
        <p:spPr>
          <a:xfrm>
            <a:off x="7763190" y="3100596"/>
            <a:ext cx="209738" cy="2692165"/>
          </a:xfrm>
          <a:prstGeom prst="rect">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491F9B8-1ECD-927A-11A1-E028060413E7}"/>
              </a:ext>
            </a:extLst>
          </p:cNvPr>
          <p:cNvSpPr txBox="1"/>
          <p:nvPr/>
        </p:nvSpPr>
        <p:spPr>
          <a:xfrm>
            <a:off x="8215991" y="3302224"/>
            <a:ext cx="3144252" cy="2308324"/>
          </a:xfrm>
          <a:prstGeom prst="rect">
            <a:avLst/>
          </a:prstGeom>
          <a:noFill/>
        </p:spPr>
        <p:txBody>
          <a:bodyPr wrap="square" rtlCol="0">
            <a:spAutoFit/>
          </a:bodyPr>
          <a:lstStyle/>
          <a:p>
            <a:r>
              <a:rPr lang="en-US" dirty="0">
                <a:solidFill>
                  <a:srgbClr val="14452E"/>
                </a:solidFill>
                <a:latin typeface="Arial" panose="020B0604020202020204" pitchFamily="34" charset="0"/>
                <a:cs typeface="Arial" panose="020B0604020202020204" pitchFamily="34" charset="0"/>
              </a:rPr>
              <a:t>This included things like:</a:t>
            </a:r>
          </a:p>
          <a:p>
            <a:pPr marL="285750" indent="-285750">
              <a:buFont typeface="Arial" panose="020B0604020202020204" pitchFamily="34" charset="0"/>
              <a:buChar char="•"/>
            </a:pPr>
            <a:r>
              <a:rPr lang="en-US" dirty="0">
                <a:solidFill>
                  <a:srgbClr val="14452E"/>
                </a:solidFill>
                <a:latin typeface="Arial" panose="020B0604020202020204" pitchFamily="34" charset="0"/>
                <a:cs typeface="Arial" panose="020B0604020202020204" pitchFamily="34" charset="0"/>
              </a:rPr>
              <a:t>Perception shift</a:t>
            </a:r>
          </a:p>
          <a:p>
            <a:pPr marL="285750" indent="-285750">
              <a:buFont typeface="Arial" panose="020B0604020202020204" pitchFamily="34" charset="0"/>
              <a:buChar char="•"/>
            </a:pPr>
            <a:r>
              <a:rPr lang="en-US" dirty="0">
                <a:solidFill>
                  <a:srgbClr val="14452E"/>
                </a:solidFill>
                <a:latin typeface="Arial" panose="020B0604020202020204" pitchFamily="34" charset="0"/>
                <a:cs typeface="Arial" panose="020B0604020202020204" pitchFamily="34" charset="0"/>
              </a:rPr>
              <a:t>Rethinking teaching philosophy</a:t>
            </a:r>
          </a:p>
          <a:p>
            <a:pPr marL="285750" indent="-285750">
              <a:buFont typeface="Arial" panose="020B0604020202020204" pitchFamily="34" charset="0"/>
              <a:buChar char="•"/>
            </a:pPr>
            <a:r>
              <a:rPr lang="en-US" dirty="0">
                <a:solidFill>
                  <a:srgbClr val="14452E"/>
                </a:solidFill>
                <a:latin typeface="Arial" panose="020B0604020202020204" pitchFamily="34" charset="0"/>
                <a:cs typeface="Arial" panose="020B0604020202020204" pitchFamily="34" charset="0"/>
              </a:rPr>
              <a:t>Connecting with others</a:t>
            </a:r>
          </a:p>
          <a:p>
            <a:pPr marL="285750" indent="-285750">
              <a:buFont typeface="Arial" panose="020B0604020202020204" pitchFamily="34" charset="0"/>
              <a:buChar char="•"/>
            </a:pPr>
            <a:r>
              <a:rPr lang="en-US" dirty="0">
                <a:solidFill>
                  <a:srgbClr val="14452E"/>
                </a:solidFill>
                <a:latin typeface="Arial" panose="020B0604020202020204" pitchFamily="34" charset="0"/>
                <a:cs typeface="Arial" panose="020B0604020202020204" pitchFamily="34" charset="0"/>
              </a:rPr>
              <a:t>Breaking down stereotypes</a:t>
            </a:r>
          </a:p>
          <a:p>
            <a:pPr marL="285750" indent="-285750">
              <a:buFont typeface="Arial" panose="020B0604020202020204" pitchFamily="34" charset="0"/>
              <a:buChar char="•"/>
            </a:pPr>
            <a:r>
              <a:rPr lang="en-US" dirty="0">
                <a:solidFill>
                  <a:srgbClr val="14452E"/>
                </a:solidFill>
                <a:latin typeface="Arial" panose="020B0604020202020204" pitchFamily="34" charset="0"/>
                <a:cs typeface="Arial" panose="020B0604020202020204" pitchFamily="34" charset="0"/>
              </a:rPr>
              <a:t>Collaboration</a:t>
            </a:r>
          </a:p>
        </p:txBody>
      </p:sp>
      <p:sp>
        <p:nvSpPr>
          <p:cNvPr id="33" name="TextBox 32">
            <a:extLst>
              <a:ext uri="{FF2B5EF4-FFF2-40B4-BE49-F238E27FC236}">
                <a16:creationId xmlns:a16="http://schemas.microsoft.com/office/drawing/2014/main" id="{6D7EE8DA-A91D-100C-55A4-50E429F52164}"/>
              </a:ext>
            </a:extLst>
          </p:cNvPr>
          <p:cNvSpPr txBox="1"/>
          <p:nvPr/>
        </p:nvSpPr>
        <p:spPr>
          <a:xfrm>
            <a:off x="1031623" y="1044857"/>
            <a:ext cx="10128754"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Describe the most significant change this month-long course has had on you.</a:t>
            </a:r>
          </a:p>
        </p:txBody>
      </p:sp>
    </p:spTree>
    <p:extLst>
      <p:ext uri="{BB962C8B-B14F-4D97-AF65-F5344CB8AC3E}">
        <p14:creationId xmlns:p14="http://schemas.microsoft.com/office/powerpoint/2010/main" val="2821265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8D4E8-CD7C-B198-A08A-EA2712763A10}"/>
            </a:ext>
          </a:extLst>
        </p:cNvPr>
        <p:cNvGrpSpPr/>
        <p:nvPr/>
      </p:nvGrpSpPr>
      <p:grpSpPr>
        <a:xfrm>
          <a:off x="0" y="0"/>
          <a:ext cx="0" cy="0"/>
          <a:chOff x="0" y="0"/>
          <a:chExt cx="0" cy="0"/>
        </a:xfrm>
      </p:grpSpPr>
      <p:pic>
        <p:nvPicPr>
          <p:cNvPr id="6" name="Picture 5" descr="A group of people writing on a whiteboard&#10;&#10;AI-generated content may be incorrect.">
            <a:extLst>
              <a:ext uri="{FF2B5EF4-FFF2-40B4-BE49-F238E27FC236}">
                <a16:creationId xmlns:a16="http://schemas.microsoft.com/office/drawing/2014/main" id="{18AAF243-1BD3-8392-F6B4-261F76DB5705}"/>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64000"/>
                    </a14:imgEffect>
                  </a14:imgLayer>
                </a14:imgProps>
              </a:ext>
              <a:ext uri="{28A0092B-C50C-407E-A947-70E740481C1C}">
                <a14:useLocalDpi xmlns:a14="http://schemas.microsoft.com/office/drawing/2010/main"/>
              </a:ext>
            </a:extLst>
          </a:blip>
          <a:srcRect/>
          <a:stretch>
            <a:fillRect/>
          </a:stretch>
        </p:blipFill>
        <p:spPr>
          <a:xfrm rot="5400000">
            <a:off x="2666997" y="-2667000"/>
            <a:ext cx="6858001" cy="12192001"/>
          </a:xfrm>
          <a:prstGeom prst="rect">
            <a:avLst/>
          </a:prstGeom>
        </p:spPr>
      </p:pic>
      <p:sp>
        <p:nvSpPr>
          <p:cNvPr id="8" name="Rounded Rectangle 7">
            <a:extLst>
              <a:ext uri="{FF2B5EF4-FFF2-40B4-BE49-F238E27FC236}">
                <a16:creationId xmlns:a16="http://schemas.microsoft.com/office/drawing/2014/main" id="{D6B21F5A-22B0-51B1-5E8D-9C40F84BC63B}"/>
              </a:ext>
            </a:extLst>
          </p:cNvPr>
          <p:cNvSpPr/>
          <p:nvPr/>
        </p:nvSpPr>
        <p:spPr>
          <a:xfrm>
            <a:off x="178873" y="1410462"/>
            <a:ext cx="3462728" cy="899410"/>
          </a:xfrm>
          <a:prstGeom prst="roundRect">
            <a:avLst>
              <a:gd name="adj" fmla="val 50000"/>
            </a:avLst>
          </a:prstGeom>
          <a:solidFill>
            <a:srgbClr val="3885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spc="500" dirty="0">
                <a:latin typeface="Arial" panose="020B0604020202020204" pitchFamily="34" charset="0"/>
                <a:cs typeface="Arial" panose="020B0604020202020204" pitchFamily="34" charset="0"/>
              </a:rPr>
              <a:t>LEADERSHIP</a:t>
            </a:r>
          </a:p>
        </p:txBody>
      </p:sp>
      <p:sp>
        <p:nvSpPr>
          <p:cNvPr id="9" name="Rounded Rectangle 8">
            <a:extLst>
              <a:ext uri="{FF2B5EF4-FFF2-40B4-BE49-F238E27FC236}">
                <a16:creationId xmlns:a16="http://schemas.microsoft.com/office/drawing/2014/main" id="{5AD7DC52-12AE-E7A7-2C70-2535C2A97A9C}"/>
              </a:ext>
            </a:extLst>
          </p:cNvPr>
          <p:cNvSpPr/>
          <p:nvPr/>
        </p:nvSpPr>
        <p:spPr>
          <a:xfrm>
            <a:off x="178873" y="2459773"/>
            <a:ext cx="3462728" cy="899410"/>
          </a:xfrm>
          <a:prstGeom prst="roundRect">
            <a:avLst>
              <a:gd name="adj" fmla="val 50000"/>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spc="500" dirty="0">
                <a:latin typeface="Arial" panose="020B0604020202020204" pitchFamily="34" charset="0"/>
                <a:cs typeface="Arial" panose="020B0604020202020204" pitchFamily="34" charset="0"/>
              </a:rPr>
              <a:t>SENSE OF PURPOSE</a:t>
            </a:r>
          </a:p>
        </p:txBody>
      </p:sp>
      <p:sp>
        <p:nvSpPr>
          <p:cNvPr id="10" name="Rounded Rectangle 9">
            <a:extLst>
              <a:ext uri="{FF2B5EF4-FFF2-40B4-BE49-F238E27FC236}">
                <a16:creationId xmlns:a16="http://schemas.microsoft.com/office/drawing/2014/main" id="{C94A302B-3CE0-FE8B-8506-A0104ED0029F}"/>
              </a:ext>
            </a:extLst>
          </p:cNvPr>
          <p:cNvSpPr/>
          <p:nvPr/>
        </p:nvSpPr>
        <p:spPr>
          <a:xfrm>
            <a:off x="178873" y="3509084"/>
            <a:ext cx="3462728" cy="899410"/>
          </a:xfrm>
          <a:prstGeom prst="roundRect">
            <a:avLst>
              <a:gd name="adj" fmla="val 50000"/>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spc="500" dirty="0">
                <a:latin typeface="Arial" panose="020B0604020202020204" pitchFamily="34" charset="0"/>
                <a:cs typeface="Arial" panose="020B0604020202020204" pitchFamily="34" charset="0"/>
              </a:rPr>
              <a:t>SPEAKING ENGLISH</a:t>
            </a:r>
          </a:p>
        </p:txBody>
      </p:sp>
      <p:sp>
        <p:nvSpPr>
          <p:cNvPr id="11" name="Rounded Rectangle 10">
            <a:extLst>
              <a:ext uri="{FF2B5EF4-FFF2-40B4-BE49-F238E27FC236}">
                <a16:creationId xmlns:a16="http://schemas.microsoft.com/office/drawing/2014/main" id="{826565E2-94E7-AF42-02E9-8A410FE00C8F}"/>
              </a:ext>
            </a:extLst>
          </p:cNvPr>
          <p:cNvSpPr/>
          <p:nvPr/>
        </p:nvSpPr>
        <p:spPr>
          <a:xfrm>
            <a:off x="178873" y="4558396"/>
            <a:ext cx="3462728" cy="899410"/>
          </a:xfrm>
          <a:prstGeom prst="roundRect">
            <a:avLst>
              <a:gd name="adj" fmla="val 50000"/>
            </a:avLst>
          </a:prstGeom>
          <a:solidFill>
            <a:srgbClr val="3885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spc="500" dirty="0">
                <a:latin typeface="Arial" panose="020B0604020202020204" pitchFamily="34" charset="0"/>
                <a:cs typeface="Arial" panose="020B0604020202020204" pitchFamily="34" charset="0"/>
              </a:rPr>
              <a:t>CREATIVITY</a:t>
            </a:r>
          </a:p>
        </p:txBody>
      </p:sp>
      <p:sp>
        <p:nvSpPr>
          <p:cNvPr id="12" name="Rounded Rectangle 11">
            <a:extLst>
              <a:ext uri="{FF2B5EF4-FFF2-40B4-BE49-F238E27FC236}">
                <a16:creationId xmlns:a16="http://schemas.microsoft.com/office/drawing/2014/main" id="{728BB02C-3F00-57C9-CCB5-52B0C92FA669}"/>
              </a:ext>
            </a:extLst>
          </p:cNvPr>
          <p:cNvSpPr/>
          <p:nvPr/>
        </p:nvSpPr>
        <p:spPr>
          <a:xfrm>
            <a:off x="178873" y="5607707"/>
            <a:ext cx="3462728" cy="899410"/>
          </a:xfrm>
          <a:prstGeom prst="roundRect">
            <a:avLst>
              <a:gd name="adj" fmla="val 50000"/>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spc="500" dirty="0">
                <a:latin typeface="Arial" panose="020B0604020202020204" pitchFamily="34" charset="0"/>
                <a:cs typeface="Arial" panose="020B0604020202020204" pitchFamily="34" charset="0"/>
              </a:rPr>
              <a:t>INTENTIONALITY</a:t>
            </a:r>
          </a:p>
        </p:txBody>
      </p:sp>
      <p:sp>
        <p:nvSpPr>
          <p:cNvPr id="13" name="TextBox 12">
            <a:extLst>
              <a:ext uri="{FF2B5EF4-FFF2-40B4-BE49-F238E27FC236}">
                <a16:creationId xmlns:a16="http://schemas.microsoft.com/office/drawing/2014/main" id="{8A864F36-C7A7-2206-9210-2CE5C3C6B63C}"/>
              </a:ext>
            </a:extLst>
          </p:cNvPr>
          <p:cNvSpPr txBox="1"/>
          <p:nvPr/>
        </p:nvSpPr>
        <p:spPr>
          <a:xfrm>
            <a:off x="329783" y="320511"/>
            <a:ext cx="10448144" cy="769441"/>
          </a:xfrm>
          <a:prstGeom prst="rect">
            <a:avLst/>
          </a:prstGeom>
          <a:noFill/>
        </p:spPr>
        <p:txBody>
          <a:bodyPr wrap="square" rtlCol="0">
            <a:spAutoFit/>
          </a:bodyPr>
          <a:lstStyle/>
          <a:p>
            <a:r>
              <a:rPr lang="en-US" sz="4400" b="1" spc="100" dirty="0">
                <a:solidFill>
                  <a:schemeClr val="bg1"/>
                </a:solidFill>
              </a:rPr>
              <a:t>INCREASE IN SELF-CONFIDENCE</a:t>
            </a:r>
          </a:p>
        </p:txBody>
      </p:sp>
      <p:sp>
        <p:nvSpPr>
          <p:cNvPr id="14" name="TextBox 13">
            <a:extLst>
              <a:ext uri="{FF2B5EF4-FFF2-40B4-BE49-F238E27FC236}">
                <a16:creationId xmlns:a16="http://schemas.microsoft.com/office/drawing/2014/main" id="{A1422B7F-D8DE-13F3-C8DB-4FCE853684E8}"/>
              </a:ext>
            </a:extLst>
          </p:cNvPr>
          <p:cNvSpPr txBox="1"/>
          <p:nvPr/>
        </p:nvSpPr>
        <p:spPr>
          <a:xfrm>
            <a:off x="4261960" y="1318699"/>
            <a:ext cx="6081253" cy="2201628"/>
          </a:xfrm>
          <a:prstGeom prst="rect">
            <a:avLst/>
          </a:prstGeom>
          <a:noFill/>
        </p:spPr>
        <p:txBody>
          <a:bodyPr wrap="square" rtlCol="0">
            <a:spAutoFit/>
          </a:bodyPr>
          <a:lstStyle/>
          <a:p>
            <a:pPr algn="just">
              <a:lnSpc>
                <a:spcPct val="110000"/>
              </a:lnSpc>
            </a:pPr>
            <a:r>
              <a:rPr lang="en-US" dirty="0">
                <a:solidFill>
                  <a:schemeClr val="bg1"/>
                </a:solidFill>
                <a:latin typeface="Arial" panose="020B0604020202020204" pitchFamily="34" charset="0"/>
                <a:cs typeface="Arial" panose="020B0604020202020204" pitchFamily="34" charset="0"/>
              </a:rPr>
              <a:t>The most significant change this course has had on me is a boost in my self-confidence as an English language educator. </a:t>
            </a:r>
            <a:r>
              <a:rPr lang="en-US" b="1" dirty="0">
                <a:solidFill>
                  <a:srgbClr val="FFCF4C"/>
                </a:solidFill>
                <a:latin typeface="Arial" panose="020B0604020202020204" pitchFamily="34" charset="0"/>
                <a:cs typeface="Arial" panose="020B0604020202020204" pitchFamily="34" charset="0"/>
              </a:rPr>
              <a:t>I have not only improved my communication and presentation skills, but I have also started to think more critically and creatively about teaching. Now I feel more capable of leading, sharing ideas, and making a real impact in my community.</a:t>
            </a:r>
          </a:p>
        </p:txBody>
      </p:sp>
      <p:sp>
        <p:nvSpPr>
          <p:cNvPr id="17" name="TextBox 16">
            <a:extLst>
              <a:ext uri="{FF2B5EF4-FFF2-40B4-BE49-F238E27FC236}">
                <a16:creationId xmlns:a16="http://schemas.microsoft.com/office/drawing/2014/main" id="{DD1D3B17-08DB-AA65-EB83-4C4F12492889}"/>
              </a:ext>
            </a:extLst>
          </p:cNvPr>
          <p:cNvSpPr txBox="1"/>
          <p:nvPr/>
        </p:nvSpPr>
        <p:spPr>
          <a:xfrm>
            <a:off x="5192603" y="3936000"/>
            <a:ext cx="6715595" cy="2506327"/>
          </a:xfrm>
          <a:prstGeom prst="rect">
            <a:avLst/>
          </a:prstGeom>
          <a:noFill/>
        </p:spPr>
        <p:txBody>
          <a:bodyPr wrap="square" rtlCol="0">
            <a:spAutoFit/>
          </a:bodyPr>
          <a:lstStyle/>
          <a:p>
            <a:pPr algn="just">
              <a:lnSpc>
                <a:spcPct val="110000"/>
              </a:lnSpc>
            </a:pPr>
            <a:r>
              <a:rPr lang="en-US" dirty="0">
                <a:solidFill>
                  <a:schemeClr val="bg1"/>
                </a:solidFill>
                <a:latin typeface="Arial" panose="020B0604020202020204" pitchFamily="34" charset="0"/>
                <a:cs typeface="Arial" panose="020B0604020202020204" pitchFamily="34" charset="0"/>
              </a:rPr>
              <a:t>The most significant change this month-long course has had on me is in my mindset and confidence as a teacher. </a:t>
            </a:r>
            <a:r>
              <a:rPr lang="en-US" b="1" dirty="0">
                <a:solidFill>
                  <a:srgbClr val="FFCF4C"/>
                </a:solidFill>
                <a:latin typeface="Arial" panose="020B0604020202020204" pitchFamily="34" charset="0"/>
                <a:cs typeface="Arial" panose="020B0604020202020204" pitchFamily="34" charset="0"/>
              </a:rPr>
              <a:t>I’ve learned to see challenges as opportunities to grow, and I now feel more open to trying new methods in my classroom. I’ve become more reflective, more creative in planning lessons, and more connected to other educators.</a:t>
            </a:r>
            <a:r>
              <a:rPr lang="en-US" dirty="0">
                <a:solidFill>
                  <a:schemeClr val="bg1"/>
                </a:solidFill>
                <a:latin typeface="Arial" panose="020B0604020202020204" pitchFamily="34" charset="0"/>
                <a:cs typeface="Arial" panose="020B0604020202020204" pitchFamily="34" charset="0"/>
              </a:rPr>
              <a:t> This course helped me believe that small changes can lead to meaningful impact, and I feel ready to support my students better than before.</a:t>
            </a:r>
            <a:endParaRPr lang="en-US" b="1" dirty="0">
              <a:solidFill>
                <a:srgbClr val="FFCF4C"/>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310D03D4-ADC5-0B36-AF0E-53A486AD82BB}"/>
              </a:ext>
            </a:extLst>
          </p:cNvPr>
          <p:cNvSpPr/>
          <p:nvPr/>
        </p:nvSpPr>
        <p:spPr>
          <a:xfrm>
            <a:off x="0" y="0"/>
            <a:ext cx="12192000" cy="220131"/>
          </a:xfrm>
          <a:prstGeom prst="rect">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3581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68FC8-E0AD-A382-CDBC-89021A817464}"/>
            </a:ext>
          </a:extLst>
        </p:cNvPr>
        <p:cNvGrpSpPr/>
        <p:nvPr/>
      </p:nvGrpSpPr>
      <p:grpSpPr>
        <a:xfrm>
          <a:off x="0" y="0"/>
          <a:ext cx="0" cy="0"/>
          <a:chOff x="0" y="0"/>
          <a:chExt cx="0" cy="0"/>
        </a:xfrm>
      </p:grpSpPr>
      <p:pic>
        <p:nvPicPr>
          <p:cNvPr id="6" name="Picture 5" descr="A group of people writing on a whiteboard&#10;&#10;AI-generated content may be incorrect.">
            <a:extLst>
              <a:ext uri="{FF2B5EF4-FFF2-40B4-BE49-F238E27FC236}">
                <a16:creationId xmlns:a16="http://schemas.microsoft.com/office/drawing/2014/main" id="{AEDBE66D-5D66-1ADF-224C-68445BD97833}"/>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64000"/>
                    </a14:imgEffect>
                  </a14:imgLayer>
                </a14:imgProps>
              </a:ext>
              <a:ext uri="{28A0092B-C50C-407E-A947-70E740481C1C}">
                <a14:useLocalDpi xmlns:a14="http://schemas.microsoft.com/office/drawing/2010/main"/>
              </a:ext>
            </a:extLst>
          </a:blip>
          <a:srcRect/>
          <a:stretch>
            <a:fillRect/>
          </a:stretch>
        </p:blipFill>
        <p:spPr>
          <a:xfrm rot="5400000">
            <a:off x="2666997" y="-2667000"/>
            <a:ext cx="6858001" cy="12192001"/>
          </a:xfrm>
          <a:prstGeom prst="rect">
            <a:avLst/>
          </a:prstGeom>
        </p:spPr>
      </p:pic>
      <p:sp>
        <p:nvSpPr>
          <p:cNvPr id="8" name="Rounded Rectangle 7">
            <a:extLst>
              <a:ext uri="{FF2B5EF4-FFF2-40B4-BE49-F238E27FC236}">
                <a16:creationId xmlns:a16="http://schemas.microsoft.com/office/drawing/2014/main" id="{4CC7499F-D83E-8E69-64B5-BD0DC9AD5802}"/>
              </a:ext>
            </a:extLst>
          </p:cNvPr>
          <p:cNvSpPr/>
          <p:nvPr/>
        </p:nvSpPr>
        <p:spPr>
          <a:xfrm>
            <a:off x="178873" y="1410462"/>
            <a:ext cx="3462728" cy="899410"/>
          </a:xfrm>
          <a:prstGeom prst="roundRect">
            <a:avLst>
              <a:gd name="adj" fmla="val 50000"/>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spc="500" dirty="0">
                <a:latin typeface="Arial" panose="020B0604020202020204" pitchFamily="34" charset="0"/>
                <a:cs typeface="Arial" panose="020B0604020202020204" pitchFamily="34" charset="0"/>
              </a:rPr>
              <a:t>LEADERSHIP</a:t>
            </a:r>
          </a:p>
        </p:txBody>
      </p:sp>
      <p:sp>
        <p:nvSpPr>
          <p:cNvPr id="9" name="Rounded Rectangle 8">
            <a:extLst>
              <a:ext uri="{FF2B5EF4-FFF2-40B4-BE49-F238E27FC236}">
                <a16:creationId xmlns:a16="http://schemas.microsoft.com/office/drawing/2014/main" id="{307A3D2B-A291-C0BF-84B0-DCC2B5E1356D}"/>
              </a:ext>
            </a:extLst>
          </p:cNvPr>
          <p:cNvSpPr/>
          <p:nvPr/>
        </p:nvSpPr>
        <p:spPr>
          <a:xfrm>
            <a:off x="178873" y="2459773"/>
            <a:ext cx="3462728" cy="899410"/>
          </a:xfrm>
          <a:prstGeom prst="roundRect">
            <a:avLst>
              <a:gd name="adj" fmla="val 50000"/>
            </a:avLst>
          </a:prstGeom>
          <a:solidFill>
            <a:srgbClr val="3885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spc="500" dirty="0">
                <a:latin typeface="Arial" panose="020B0604020202020204" pitchFamily="34" charset="0"/>
                <a:cs typeface="Arial" panose="020B0604020202020204" pitchFamily="34" charset="0"/>
              </a:rPr>
              <a:t>SENSE OF PURPOSE</a:t>
            </a:r>
          </a:p>
        </p:txBody>
      </p:sp>
      <p:sp>
        <p:nvSpPr>
          <p:cNvPr id="10" name="Rounded Rectangle 9">
            <a:extLst>
              <a:ext uri="{FF2B5EF4-FFF2-40B4-BE49-F238E27FC236}">
                <a16:creationId xmlns:a16="http://schemas.microsoft.com/office/drawing/2014/main" id="{0BB6FDC7-63BD-83F1-3E6B-A19884084D0F}"/>
              </a:ext>
            </a:extLst>
          </p:cNvPr>
          <p:cNvSpPr/>
          <p:nvPr/>
        </p:nvSpPr>
        <p:spPr>
          <a:xfrm>
            <a:off x="178873" y="3509084"/>
            <a:ext cx="3462728" cy="899410"/>
          </a:xfrm>
          <a:prstGeom prst="roundRect">
            <a:avLst>
              <a:gd name="adj" fmla="val 50000"/>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spc="500" dirty="0">
                <a:latin typeface="Arial" panose="020B0604020202020204" pitchFamily="34" charset="0"/>
                <a:cs typeface="Arial" panose="020B0604020202020204" pitchFamily="34" charset="0"/>
              </a:rPr>
              <a:t>SPEAKING ENGLISH</a:t>
            </a:r>
          </a:p>
        </p:txBody>
      </p:sp>
      <p:sp>
        <p:nvSpPr>
          <p:cNvPr id="11" name="Rounded Rectangle 10">
            <a:extLst>
              <a:ext uri="{FF2B5EF4-FFF2-40B4-BE49-F238E27FC236}">
                <a16:creationId xmlns:a16="http://schemas.microsoft.com/office/drawing/2014/main" id="{1CFFDB1B-5D39-86DD-8E59-3092BB3C44C8}"/>
              </a:ext>
            </a:extLst>
          </p:cNvPr>
          <p:cNvSpPr/>
          <p:nvPr/>
        </p:nvSpPr>
        <p:spPr>
          <a:xfrm>
            <a:off x="178873" y="4558396"/>
            <a:ext cx="3462728" cy="899410"/>
          </a:xfrm>
          <a:prstGeom prst="roundRect">
            <a:avLst>
              <a:gd name="adj" fmla="val 50000"/>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spc="500" dirty="0">
                <a:latin typeface="Arial" panose="020B0604020202020204" pitchFamily="34" charset="0"/>
                <a:cs typeface="Arial" panose="020B0604020202020204" pitchFamily="34" charset="0"/>
              </a:rPr>
              <a:t>CREATIVITY</a:t>
            </a:r>
          </a:p>
        </p:txBody>
      </p:sp>
      <p:sp>
        <p:nvSpPr>
          <p:cNvPr id="12" name="Rounded Rectangle 11">
            <a:extLst>
              <a:ext uri="{FF2B5EF4-FFF2-40B4-BE49-F238E27FC236}">
                <a16:creationId xmlns:a16="http://schemas.microsoft.com/office/drawing/2014/main" id="{A8E26D8B-A170-7FDA-D2B6-62313702C403}"/>
              </a:ext>
            </a:extLst>
          </p:cNvPr>
          <p:cNvSpPr/>
          <p:nvPr/>
        </p:nvSpPr>
        <p:spPr>
          <a:xfrm>
            <a:off x="178873" y="5607707"/>
            <a:ext cx="3462728" cy="899410"/>
          </a:xfrm>
          <a:prstGeom prst="roundRect">
            <a:avLst>
              <a:gd name="adj" fmla="val 50000"/>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spc="500" dirty="0">
                <a:latin typeface="Arial" panose="020B0604020202020204" pitchFamily="34" charset="0"/>
                <a:cs typeface="Arial" panose="020B0604020202020204" pitchFamily="34" charset="0"/>
              </a:rPr>
              <a:t>TECHING STYLE SHIFT</a:t>
            </a:r>
          </a:p>
        </p:txBody>
      </p:sp>
      <p:sp>
        <p:nvSpPr>
          <p:cNvPr id="13" name="TextBox 12">
            <a:extLst>
              <a:ext uri="{FF2B5EF4-FFF2-40B4-BE49-F238E27FC236}">
                <a16:creationId xmlns:a16="http://schemas.microsoft.com/office/drawing/2014/main" id="{37132C8D-942B-7B26-BEF2-6C0026F6C0A1}"/>
              </a:ext>
            </a:extLst>
          </p:cNvPr>
          <p:cNvSpPr txBox="1"/>
          <p:nvPr/>
        </p:nvSpPr>
        <p:spPr>
          <a:xfrm>
            <a:off x="329783" y="320511"/>
            <a:ext cx="10448144" cy="769441"/>
          </a:xfrm>
          <a:prstGeom prst="rect">
            <a:avLst/>
          </a:prstGeom>
          <a:noFill/>
        </p:spPr>
        <p:txBody>
          <a:bodyPr wrap="square" rtlCol="0">
            <a:spAutoFit/>
          </a:bodyPr>
          <a:lstStyle/>
          <a:p>
            <a:r>
              <a:rPr lang="en-US" sz="4400" b="1" spc="100" dirty="0">
                <a:solidFill>
                  <a:schemeClr val="bg1"/>
                </a:solidFill>
              </a:rPr>
              <a:t>INCREASE IN SELF-CONFIDENCE</a:t>
            </a:r>
          </a:p>
        </p:txBody>
      </p:sp>
      <p:sp>
        <p:nvSpPr>
          <p:cNvPr id="14" name="TextBox 13">
            <a:extLst>
              <a:ext uri="{FF2B5EF4-FFF2-40B4-BE49-F238E27FC236}">
                <a16:creationId xmlns:a16="http://schemas.microsoft.com/office/drawing/2014/main" id="{80C671EF-0C13-6260-DE89-43BAF2BE5DAF}"/>
              </a:ext>
            </a:extLst>
          </p:cNvPr>
          <p:cNvSpPr txBox="1"/>
          <p:nvPr/>
        </p:nvSpPr>
        <p:spPr>
          <a:xfrm>
            <a:off x="4456832" y="1452462"/>
            <a:ext cx="5646539" cy="1592231"/>
          </a:xfrm>
          <a:prstGeom prst="rect">
            <a:avLst/>
          </a:prstGeom>
          <a:noFill/>
        </p:spPr>
        <p:txBody>
          <a:bodyPr wrap="square" rtlCol="0">
            <a:spAutoFit/>
          </a:bodyPr>
          <a:lstStyle/>
          <a:p>
            <a:pPr algn="just">
              <a:lnSpc>
                <a:spcPct val="110000"/>
              </a:lnSpc>
            </a:pPr>
            <a:r>
              <a:rPr lang="en-US" dirty="0">
                <a:solidFill>
                  <a:schemeClr val="bg1"/>
                </a:solidFill>
                <a:latin typeface="Arial" panose="020B0604020202020204" pitchFamily="34" charset="0"/>
                <a:cs typeface="Arial" panose="020B0604020202020204" pitchFamily="34" charset="0"/>
              </a:rPr>
              <a:t>I feel more equipped with new skills and knowledge to enhance my teaching practices. </a:t>
            </a:r>
            <a:r>
              <a:rPr lang="en-US" b="1" dirty="0">
                <a:solidFill>
                  <a:srgbClr val="FFCF4C"/>
                </a:solidFill>
                <a:latin typeface="Arial" panose="020B0604020202020204" pitchFamily="34" charset="0"/>
                <a:cs typeface="Arial" panose="020B0604020202020204" pitchFamily="34" charset="0"/>
              </a:rPr>
              <a:t>I also experience a boost in confidence and a renewed sense of purpose in my profession.</a:t>
            </a:r>
            <a:r>
              <a:rPr lang="en-US" dirty="0">
                <a:solidFill>
                  <a:schemeClr val="bg1"/>
                </a:solidFill>
                <a:latin typeface="Arial" panose="020B0604020202020204" pitchFamily="34" charset="0"/>
                <a:cs typeface="Arial" panose="020B0604020202020204" pitchFamily="34" charset="0"/>
              </a:rPr>
              <a:t> Thanks a lot for this great opportunity! I really appreciate it.</a:t>
            </a:r>
            <a:endParaRPr lang="en-US" b="1" dirty="0">
              <a:solidFill>
                <a:srgbClr val="FFCF4C"/>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952BE1F-8A91-EC5F-3C9F-F60575260573}"/>
              </a:ext>
            </a:extLst>
          </p:cNvPr>
          <p:cNvSpPr txBox="1"/>
          <p:nvPr/>
        </p:nvSpPr>
        <p:spPr>
          <a:xfrm>
            <a:off x="7121216" y="3650811"/>
            <a:ext cx="4241329" cy="646331"/>
          </a:xfrm>
          <a:prstGeom prst="rect">
            <a:avLst/>
          </a:prstGeom>
          <a:noFill/>
        </p:spPr>
        <p:txBody>
          <a:bodyPr wrap="square">
            <a:spAutoFit/>
          </a:bodyPr>
          <a:lstStyle/>
          <a:p>
            <a:pPr algn="just"/>
            <a:r>
              <a:rPr lang="en-US" b="1" dirty="0">
                <a:solidFill>
                  <a:srgbClr val="FFCF4C"/>
                </a:solidFill>
                <a:latin typeface="Arial" panose="020B0604020202020204" pitchFamily="34" charset="0"/>
                <a:cs typeface="Arial" panose="020B0604020202020204" pitchFamily="34" charset="0"/>
              </a:rPr>
              <a:t>It boosted my love to my job.</a:t>
            </a:r>
            <a:r>
              <a:rPr lang="en-US" dirty="0">
                <a:solidFill>
                  <a:schemeClr val="bg1"/>
                </a:solidFill>
                <a:latin typeface="Arial" panose="020B0604020202020204" pitchFamily="34" charset="0"/>
                <a:cs typeface="Arial" panose="020B0604020202020204" pitchFamily="34" charset="0"/>
              </a:rPr>
              <a:t> I started to proud of myself being a teacher. </a:t>
            </a:r>
          </a:p>
        </p:txBody>
      </p:sp>
      <p:sp>
        <p:nvSpPr>
          <p:cNvPr id="2" name="TextBox 1">
            <a:extLst>
              <a:ext uri="{FF2B5EF4-FFF2-40B4-BE49-F238E27FC236}">
                <a16:creationId xmlns:a16="http://schemas.microsoft.com/office/drawing/2014/main" id="{03B8A01C-3E40-0BCD-A8B4-A785AAFE60AE}"/>
              </a:ext>
            </a:extLst>
          </p:cNvPr>
          <p:cNvSpPr txBox="1"/>
          <p:nvPr/>
        </p:nvSpPr>
        <p:spPr>
          <a:xfrm>
            <a:off x="5157505" y="4903260"/>
            <a:ext cx="4601092" cy="1200329"/>
          </a:xfrm>
          <a:prstGeom prst="rect">
            <a:avLst/>
          </a:prstGeom>
          <a:noFill/>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I feel that now I am more effective as a teacher and </a:t>
            </a:r>
            <a:r>
              <a:rPr lang="en-US" b="1" dirty="0">
                <a:solidFill>
                  <a:srgbClr val="FFCF4C"/>
                </a:solidFill>
                <a:latin typeface="Arial" panose="020B0604020202020204" pitchFamily="34" charset="0"/>
                <a:cs typeface="Arial" panose="020B0604020202020204" pitchFamily="34" charset="0"/>
              </a:rPr>
              <a:t>I am inspired by my peers and trainers to </a:t>
            </a:r>
            <a:r>
              <a:rPr lang="en-US" b="1" dirty="0" err="1">
                <a:solidFill>
                  <a:srgbClr val="FFCF4C"/>
                </a:solidFill>
                <a:latin typeface="Arial" panose="020B0604020202020204" pitchFamily="34" charset="0"/>
                <a:cs typeface="Arial" panose="020B0604020202020204" pitchFamily="34" charset="0"/>
              </a:rPr>
              <a:t>revolutionise</a:t>
            </a:r>
            <a:r>
              <a:rPr lang="en-US" b="1" dirty="0">
                <a:solidFill>
                  <a:srgbClr val="FFCF4C"/>
                </a:solidFill>
                <a:latin typeface="Arial" panose="020B0604020202020204" pitchFamily="34" charset="0"/>
                <a:cs typeface="Arial" panose="020B0604020202020204" pitchFamily="34" charset="0"/>
              </a:rPr>
              <a:t> education system in my country and beyond.</a:t>
            </a:r>
            <a:endParaRPr lang="en-US"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CCFC75D-CC63-E819-2285-92A02F0B9B64}"/>
              </a:ext>
            </a:extLst>
          </p:cNvPr>
          <p:cNvSpPr/>
          <p:nvPr/>
        </p:nvSpPr>
        <p:spPr>
          <a:xfrm>
            <a:off x="0" y="0"/>
            <a:ext cx="12192000" cy="220131"/>
          </a:xfrm>
          <a:prstGeom prst="rect">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2946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D3E66-7F21-9405-52FB-44F7261F145C}"/>
            </a:ext>
          </a:extLst>
        </p:cNvPr>
        <p:cNvGrpSpPr/>
        <p:nvPr/>
      </p:nvGrpSpPr>
      <p:grpSpPr>
        <a:xfrm>
          <a:off x="0" y="0"/>
          <a:ext cx="0" cy="0"/>
          <a:chOff x="0" y="0"/>
          <a:chExt cx="0" cy="0"/>
        </a:xfrm>
      </p:grpSpPr>
      <p:pic>
        <p:nvPicPr>
          <p:cNvPr id="6" name="Picture 5" descr="A group of people writing on a whiteboard&#10;&#10;AI-generated content may be incorrect.">
            <a:extLst>
              <a:ext uri="{FF2B5EF4-FFF2-40B4-BE49-F238E27FC236}">
                <a16:creationId xmlns:a16="http://schemas.microsoft.com/office/drawing/2014/main" id="{5474E804-E09F-35D6-9B8C-D6EA98356DAF}"/>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64000"/>
                    </a14:imgEffect>
                  </a14:imgLayer>
                </a14:imgProps>
              </a:ext>
              <a:ext uri="{28A0092B-C50C-407E-A947-70E740481C1C}">
                <a14:useLocalDpi xmlns:a14="http://schemas.microsoft.com/office/drawing/2010/main"/>
              </a:ext>
            </a:extLst>
          </a:blip>
          <a:srcRect/>
          <a:stretch>
            <a:fillRect/>
          </a:stretch>
        </p:blipFill>
        <p:spPr>
          <a:xfrm rot="5400000">
            <a:off x="2666997" y="-2667000"/>
            <a:ext cx="6858001" cy="12192001"/>
          </a:xfrm>
          <a:prstGeom prst="rect">
            <a:avLst/>
          </a:prstGeom>
        </p:spPr>
      </p:pic>
      <p:sp>
        <p:nvSpPr>
          <p:cNvPr id="8" name="Rounded Rectangle 7">
            <a:extLst>
              <a:ext uri="{FF2B5EF4-FFF2-40B4-BE49-F238E27FC236}">
                <a16:creationId xmlns:a16="http://schemas.microsoft.com/office/drawing/2014/main" id="{52EA7EDC-705D-233D-AC7D-AF23313F1DBC}"/>
              </a:ext>
            </a:extLst>
          </p:cNvPr>
          <p:cNvSpPr/>
          <p:nvPr/>
        </p:nvSpPr>
        <p:spPr>
          <a:xfrm>
            <a:off x="178873" y="1410462"/>
            <a:ext cx="3462728" cy="899410"/>
          </a:xfrm>
          <a:prstGeom prst="roundRect">
            <a:avLst>
              <a:gd name="adj" fmla="val 50000"/>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spc="500" dirty="0">
                <a:latin typeface="Arial" panose="020B0604020202020204" pitchFamily="34" charset="0"/>
                <a:cs typeface="Arial" panose="020B0604020202020204" pitchFamily="34" charset="0"/>
              </a:rPr>
              <a:t>LEADERSHIP</a:t>
            </a:r>
          </a:p>
        </p:txBody>
      </p:sp>
      <p:sp>
        <p:nvSpPr>
          <p:cNvPr id="9" name="Rounded Rectangle 8">
            <a:extLst>
              <a:ext uri="{FF2B5EF4-FFF2-40B4-BE49-F238E27FC236}">
                <a16:creationId xmlns:a16="http://schemas.microsoft.com/office/drawing/2014/main" id="{AE95FCE9-7FEE-D702-012D-FBB96414B162}"/>
              </a:ext>
            </a:extLst>
          </p:cNvPr>
          <p:cNvSpPr/>
          <p:nvPr/>
        </p:nvSpPr>
        <p:spPr>
          <a:xfrm>
            <a:off x="178873" y="2459773"/>
            <a:ext cx="3462728" cy="899410"/>
          </a:xfrm>
          <a:prstGeom prst="roundRect">
            <a:avLst>
              <a:gd name="adj" fmla="val 50000"/>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spc="500" dirty="0">
                <a:latin typeface="Arial" panose="020B0604020202020204" pitchFamily="34" charset="0"/>
                <a:cs typeface="Arial" panose="020B0604020202020204" pitchFamily="34" charset="0"/>
              </a:rPr>
              <a:t>SENSE OF PURPOSE</a:t>
            </a:r>
          </a:p>
        </p:txBody>
      </p:sp>
      <p:sp>
        <p:nvSpPr>
          <p:cNvPr id="10" name="Rounded Rectangle 9">
            <a:extLst>
              <a:ext uri="{FF2B5EF4-FFF2-40B4-BE49-F238E27FC236}">
                <a16:creationId xmlns:a16="http://schemas.microsoft.com/office/drawing/2014/main" id="{3A8241B3-4BB7-6B46-B1C5-BFE54AA5DAEE}"/>
              </a:ext>
            </a:extLst>
          </p:cNvPr>
          <p:cNvSpPr/>
          <p:nvPr/>
        </p:nvSpPr>
        <p:spPr>
          <a:xfrm>
            <a:off x="178873" y="3509084"/>
            <a:ext cx="3462728" cy="899410"/>
          </a:xfrm>
          <a:prstGeom prst="roundRect">
            <a:avLst>
              <a:gd name="adj" fmla="val 50000"/>
            </a:avLst>
          </a:prstGeom>
          <a:solidFill>
            <a:srgbClr val="3885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spc="500" dirty="0">
                <a:latin typeface="Arial" panose="020B0604020202020204" pitchFamily="34" charset="0"/>
                <a:cs typeface="Arial" panose="020B0604020202020204" pitchFamily="34" charset="0"/>
              </a:rPr>
              <a:t>SPEAKING ENGLISH</a:t>
            </a:r>
          </a:p>
        </p:txBody>
      </p:sp>
      <p:sp>
        <p:nvSpPr>
          <p:cNvPr id="11" name="Rounded Rectangle 10">
            <a:extLst>
              <a:ext uri="{FF2B5EF4-FFF2-40B4-BE49-F238E27FC236}">
                <a16:creationId xmlns:a16="http://schemas.microsoft.com/office/drawing/2014/main" id="{F813717E-9952-DB9B-8500-3BCDD6931B2F}"/>
              </a:ext>
            </a:extLst>
          </p:cNvPr>
          <p:cNvSpPr/>
          <p:nvPr/>
        </p:nvSpPr>
        <p:spPr>
          <a:xfrm>
            <a:off x="178873" y="4558396"/>
            <a:ext cx="3462728" cy="899410"/>
          </a:xfrm>
          <a:prstGeom prst="roundRect">
            <a:avLst>
              <a:gd name="adj" fmla="val 50000"/>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spc="500" dirty="0">
                <a:latin typeface="Arial" panose="020B0604020202020204" pitchFamily="34" charset="0"/>
                <a:cs typeface="Arial" panose="020B0604020202020204" pitchFamily="34" charset="0"/>
              </a:rPr>
              <a:t>CREATIVITY</a:t>
            </a:r>
          </a:p>
        </p:txBody>
      </p:sp>
      <p:sp>
        <p:nvSpPr>
          <p:cNvPr id="12" name="Rounded Rectangle 11">
            <a:extLst>
              <a:ext uri="{FF2B5EF4-FFF2-40B4-BE49-F238E27FC236}">
                <a16:creationId xmlns:a16="http://schemas.microsoft.com/office/drawing/2014/main" id="{4A0BFB54-D827-1517-0578-44FE82C710FE}"/>
              </a:ext>
            </a:extLst>
          </p:cNvPr>
          <p:cNvSpPr/>
          <p:nvPr/>
        </p:nvSpPr>
        <p:spPr>
          <a:xfrm>
            <a:off x="178873" y="5607707"/>
            <a:ext cx="3462728" cy="899410"/>
          </a:xfrm>
          <a:prstGeom prst="roundRect">
            <a:avLst>
              <a:gd name="adj" fmla="val 50000"/>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spc="500" dirty="0">
                <a:latin typeface="Arial" panose="020B0604020202020204" pitchFamily="34" charset="0"/>
                <a:cs typeface="Arial" panose="020B0604020202020204" pitchFamily="34" charset="0"/>
              </a:rPr>
              <a:t>TECHING STYLE SHIFT</a:t>
            </a:r>
          </a:p>
        </p:txBody>
      </p:sp>
      <p:sp>
        <p:nvSpPr>
          <p:cNvPr id="13" name="TextBox 12">
            <a:extLst>
              <a:ext uri="{FF2B5EF4-FFF2-40B4-BE49-F238E27FC236}">
                <a16:creationId xmlns:a16="http://schemas.microsoft.com/office/drawing/2014/main" id="{C10E465C-E142-B841-8E6D-D3F88575F761}"/>
              </a:ext>
            </a:extLst>
          </p:cNvPr>
          <p:cNvSpPr txBox="1"/>
          <p:nvPr/>
        </p:nvSpPr>
        <p:spPr>
          <a:xfrm>
            <a:off x="329783" y="320511"/>
            <a:ext cx="10448144" cy="769441"/>
          </a:xfrm>
          <a:prstGeom prst="rect">
            <a:avLst/>
          </a:prstGeom>
          <a:noFill/>
        </p:spPr>
        <p:txBody>
          <a:bodyPr wrap="square" rtlCol="0">
            <a:spAutoFit/>
          </a:bodyPr>
          <a:lstStyle/>
          <a:p>
            <a:r>
              <a:rPr lang="en-US" sz="4400" b="1" spc="100" dirty="0">
                <a:solidFill>
                  <a:schemeClr val="bg1"/>
                </a:solidFill>
              </a:rPr>
              <a:t>INCREASE IN SELF-CONFIDENCE</a:t>
            </a:r>
          </a:p>
        </p:txBody>
      </p:sp>
      <p:sp>
        <p:nvSpPr>
          <p:cNvPr id="14" name="TextBox 13">
            <a:extLst>
              <a:ext uri="{FF2B5EF4-FFF2-40B4-BE49-F238E27FC236}">
                <a16:creationId xmlns:a16="http://schemas.microsoft.com/office/drawing/2014/main" id="{C5B3F959-5BFB-2157-0900-5A7278039986}"/>
              </a:ext>
            </a:extLst>
          </p:cNvPr>
          <p:cNvSpPr txBox="1"/>
          <p:nvPr/>
        </p:nvSpPr>
        <p:spPr>
          <a:xfrm>
            <a:off x="4246969" y="1148843"/>
            <a:ext cx="7460347" cy="2811026"/>
          </a:xfrm>
          <a:prstGeom prst="rect">
            <a:avLst/>
          </a:prstGeom>
          <a:noFill/>
        </p:spPr>
        <p:txBody>
          <a:bodyPr wrap="square" rtlCol="0">
            <a:spAutoFit/>
          </a:bodyPr>
          <a:lstStyle/>
          <a:p>
            <a:pPr algn="just">
              <a:lnSpc>
                <a:spcPct val="110000"/>
              </a:lnSpc>
            </a:pPr>
            <a:r>
              <a:rPr lang="en-US" dirty="0">
                <a:solidFill>
                  <a:schemeClr val="bg1"/>
                </a:solidFill>
                <a:latin typeface="Arial" panose="020B0604020202020204" pitchFamily="34" charset="0"/>
                <a:cs typeface="Arial" panose="020B0604020202020204" pitchFamily="34" charset="0"/>
              </a:rPr>
              <a:t>The most significant change this month-long course has had on me is increased confidence in using English in real-life situations. Before the course, </a:t>
            </a:r>
            <a:r>
              <a:rPr lang="en-US" b="1" dirty="0">
                <a:solidFill>
                  <a:srgbClr val="FFCF4C"/>
                </a:solidFill>
                <a:latin typeface="Arial" panose="020B0604020202020204" pitchFamily="34" charset="0"/>
                <a:cs typeface="Arial" panose="020B0604020202020204" pitchFamily="34" charset="0"/>
              </a:rPr>
              <a:t>I was often hesitant to speak, afraid of making mistakes. However, through daily speaking tasks, group activities, and supportive feedback, I’ve learned that communication is more important than perfection.</a:t>
            </a:r>
            <a:r>
              <a:rPr lang="en-US" dirty="0">
                <a:solidFill>
                  <a:schemeClr val="bg1"/>
                </a:solidFill>
                <a:latin typeface="Arial" panose="020B0604020202020204" pitchFamily="34" charset="0"/>
                <a:cs typeface="Arial" panose="020B0604020202020204" pitchFamily="34" charset="0"/>
              </a:rPr>
              <a:t> Now, I feel more comfortable expressing my ideas and asking questions in English, even if I make small errors. This change has not only improved my language skills but also boosted my self-esteem.</a:t>
            </a:r>
            <a:endParaRPr lang="en-US" b="1" dirty="0">
              <a:solidFill>
                <a:srgbClr val="FFCF4C"/>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73BE1D2-8CD1-05EA-DE29-2F230D955DC8}"/>
              </a:ext>
            </a:extLst>
          </p:cNvPr>
          <p:cNvSpPr txBox="1"/>
          <p:nvPr/>
        </p:nvSpPr>
        <p:spPr>
          <a:xfrm>
            <a:off x="4246970" y="4303644"/>
            <a:ext cx="7460347" cy="2308324"/>
          </a:xfrm>
          <a:prstGeom prst="rect">
            <a:avLst/>
          </a:prstGeom>
          <a:noFill/>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 most significant change this month-long course has had on me is the improvement in my confidence when speaking English. Before the course, I was often shy and afraid of making mistakes. But </a:t>
            </a:r>
            <a:r>
              <a:rPr lang="en-US" b="1" dirty="0">
                <a:solidFill>
                  <a:srgbClr val="FFCF4C"/>
                </a:solidFill>
                <a:latin typeface="Arial" panose="020B0604020202020204" pitchFamily="34" charset="0"/>
                <a:cs typeface="Arial" panose="020B0604020202020204" pitchFamily="34" charset="0"/>
              </a:rPr>
              <a:t>during the lessons, I had many chances to speak, work in groups, and share my ideas. Now, I feel much more comfortable expressing myself.</a:t>
            </a:r>
            <a:r>
              <a:rPr lang="en-US" dirty="0">
                <a:solidFill>
                  <a:schemeClr val="bg1"/>
                </a:solidFill>
                <a:latin typeface="Arial" panose="020B0604020202020204" pitchFamily="34" charset="0"/>
                <a:cs typeface="Arial" panose="020B0604020202020204" pitchFamily="34" charset="0"/>
              </a:rPr>
              <a:t> I also learned how to organize my thoughts better and use a wider range of vocabulary. This experience helped me grow both personally and academically.</a:t>
            </a:r>
          </a:p>
        </p:txBody>
      </p:sp>
      <p:sp>
        <p:nvSpPr>
          <p:cNvPr id="3" name="Rectangle 2">
            <a:extLst>
              <a:ext uri="{FF2B5EF4-FFF2-40B4-BE49-F238E27FC236}">
                <a16:creationId xmlns:a16="http://schemas.microsoft.com/office/drawing/2014/main" id="{0E8072AD-5598-20C6-2267-15E9D09121F5}"/>
              </a:ext>
            </a:extLst>
          </p:cNvPr>
          <p:cNvSpPr/>
          <p:nvPr/>
        </p:nvSpPr>
        <p:spPr>
          <a:xfrm>
            <a:off x="0" y="0"/>
            <a:ext cx="12192000" cy="220131"/>
          </a:xfrm>
          <a:prstGeom prst="rect">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61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9A0F2-E6D4-0088-2B0F-FE8109729954}"/>
            </a:ext>
          </a:extLst>
        </p:cNvPr>
        <p:cNvGrpSpPr/>
        <p:nvPr/>
      </p:nvGrpSpPr>
      <p:grpSpPr>
        <a:xfrm>
          <a:off x="0" y="0"/>
          <a:ext cx="0" cy="0"/>
          <a:chOff x="0" y="0"/>
          <a:chExt cx="0" cy="0"/>
        </a:xfrm>
      </p:grpSpPr>
      <p:pic>
        <p:nvPicPr>
          <p:cNvPr id="6" name="Picture 5" descr="A group of people writing on a whiteboard&#10;&#10;AI-generated content may be incorrect.">
            <a:extLst>
              <a:ext uri="{FF2B5EF4-FFF2-40B4-BE49-F238E27FC236}">
                <a16:creationId xmlns:a16="http://schemas.microsoft.com/office/drawing/2014/main" id="{4C1282AF-4334-A4B8-8DEE-9DE496E0CD47}"/>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64000"/>
                    </a14:imgEffect>
                  </a14:imgLayer>
                </a14:imgProps>
              </a:ext>
              <a:ext uri="{28A0092B-C50C-407E-A947-70E740481C1C}">
                <a14:useLocalDpi xmlns:a14="http://schemas.microsoft.com/office/drawing/2010/main"/>
              </a:ext>
            </a:extLst>
          </a:blip>
          <a:srcRect/>
          <a:stretch>
            <a:fillRect/>
          </a:stretch>
        </p:blipFill>
        <p:spPr>
          <a:xfrm rot="5400000">
            <a:off x="2666997" y="-2667000"/>
            <a:ext cx="6858001" cy="12192001"/>
          </a:xfrm>
          <a:prstGeom prst="rect">
            <a:avLst/>
          </a:prstGeom>
        </p:spPr>
      </p:pic>
      <p:sp>
        <p:nvSpPr>
          <p:cNvPr id="8" name="Rounded Rectangle 7">
            <a:extLst>
              <a:ext uri="{FF2B5EF4-FFF2-40B4-BE49-F238E27FC236}">
                <a16:creationId xmlns:a16="http://schemas.microsoft.com/office/drawing/2014/main" id="{B9660E6D-DB99-C81F-F722-B3AF7EC18F72}"/>
              </a:ext>
            </a:extLst>
          </p:cNvPr>
          <p:cNvSpPr/>
          <p:nvPr/>
        </p:nvSpPr>
        <p:spPr>
          <a:xfrm>
            <a:off x="178873" y="1410462"/>
            <a:ext cx="3462728" cy="899410"/>
          </a:xfrm>
          <a:prstGeom prst="roundRect">
            <a:avLst>
              <a:gd name="adj" fmla="val 50000"/>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spc="500" dirty="0">
                <a:latin typeface="Arial" panose="020B0604020202020204" pitchFamily="34" charset="0"/>
                <a:cs typeface="Arial" panose="020B0604020202020204" pitchFamily="34" charset="0"/>
              </a:rPr>
              <a:t>LEADERSHIP</a:t>
            </a:r>
          </a:p>
        </p:txBody>
      </p:sp>
      <p:sp>
        <p:nvSpPr>
          <p:cNvPr id="9" name="Rounded Rectangle 8">
            <a:extLst>
              <a:ext uri="{FF2B5EF4-FFF2-40B4-BE49-F238E27FC236}">
                <a16:creationId xmlns:a16="http://schemas.microsoft.com/office/drawing/2014/main" id="{ABEA9719-AC91-FB18-24C7-641458A8E4B9}"/>
              </a:ext>
            </a:extLst>
          </p:cNvPr>
          <p:cNvSpPr/>
          <p:nvPr/>
        </p:nvSpPr>
        <p:spPr>
          <a:xfrm>
            <a:off x="178873" y="2459773"/>
            <a:ext cx="3462728" cy="899410"/>
          </a:xfrm>
          <a:prstGeom prst="roundRect">
            <a:avLst>
              <a:gd name="adj" fmla="val 50000"/>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spc="500" dirty="0">
                <a:latin typeface="Arial" panose="020B0604020202020204" pitchFamily="34" charset="0"/>
                <a:cs typeface="Arial" panose="020B0604020202020204" pitchFamily="34" charset="0"/>
              </a:rPr>
              <a:t>SENSE OF PURPOSE</a:t>
            </a:r>
          </a:p>
        </p:txBody>
      </p:sp>
      <p:sp>
        <p:nvSpPr>
          <p:cNvPr id="10" name="Rounded Rectangle 9">
            <a:extLst>
              <a:ext uri="{FF2B5EF4-FFF2-40B4-BE49-F238E27FC236}">
                <a16:creationId xmlns:a16="http://schemas.microsoft.com/office/drawing/2014/main" id="{C86DA06A-FDD7-8F1F-AF43-8708779FCEE9}"/>
              </a:ext>
            </a:extLst>
          </p:cNvPr>
          <p:cNvSpPr/>
          <p:nvPr/>
        </p:nvSpPr>
        <p:spPr>
          <a:xfrm>
            <a:off x="178873" y="3509084"/>
            <a:ext cx="3462728" cy="899410"/>
          </a:xfrm>
          <a:prstGeom prst="roundRect">
            <a:avLst>
              <a:gd name="adj" fmla="val 50000"/>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spc="500" dirty="0">
                <a:latin typeface="Arial" panose="020B0604020202020204" pitchFamily="34" charset="0"/>
                <a:cs typeface="Arial" panose="020B0604020202020204" pitchFamily="34" charset="0"/>
              </a:rPr>
              <a:t>SPEAKING ENGLISH</a:t>
            </a:r>
          </a:p>
        </p:txBody>
      </p:sp>
      <p:sp>
        <p:nvSpPr>
          <p:cNvPr id="11" name="Rounded Rectangle 10">
            <a:extLst>
              <a:ext uri="{FF2B5EF4-FFF2-40B4-BE49-F238E27FC236}">
                <a16:creationId xmlns:a16="http://schemas.microsoft.com/office/drawing/2014/main" id="{3E6B0234-25AB-75E1-61FC-98175E81A423}"/>
              </a:ext>
            </a:extLst>
          </p:cNvPr>
          <p:cNvSpPr/>
          <p:nvPr/>
        </p:nvSpPr>
        <p:spPr>
          <a:xfrm>
            <a:off x="178873" y="4558396"/>
            <a:ext cx="3462728" cy="899410"/>
          </a:xfrm>
          <a:prstGeom prst="roundRect">
            <a:avLst>
              <a:gd name="adj" fmla="val 50000"/>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spc="500" dirty="0">
                <a:latin typeface="Arial" panose="020B0604020202020204" pitchFamily="34" charset="0"/>
                <a:cs typeface="Arial" panose="020B0604020202020204" pitchFamily="34" charset="0"/>
              </a:rPr>
              <a:t>CREATIVITY</a:t>
            </a:r>
          </a:p>
        </p:txBody>
      </p:sp>
      <p:sp>
        <p:nvSpPr>
          <p:cNvPr id="12" name="Rounded Rectangle 11">
            <a:extLst>
              <a:ext uri="{FF2B5EF4-FFF2-40B4-BE49-F238E27FC236}">
                <a16:creationId xmlns:a16="http://schemas.microsoft.com/office/drawing/2014/main" id="{9EFF1C37-59FB-B357-4E8C-D7B4DE348865}"/>
              </a:ext>
            </a:extLst>
          </p:cNvPr>
          <p:cNvSpPr/>
          <p:nvPr/>
        </p:nvSpPr>
        <p:spPr>
          <a:xfrm>
            <a:off x="178873" y="5607707"/>
            <a:ext cx="3462728" cy="899410"/>
          </a:xfrm>
          <a:prstGeom prst="roundRect">
            <a:avLst>
              <a:gd name="adj" fmla="val 50000"/>
            </a:avLst>
          </a:prstGeom>
          <a:solidFill>
            <a:srgbClr val="3885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spc="500" dirty="0">
                <a:latin typeface="Arial" panose="020B0604020202020204" pitchFamily="34" charset="0"/>
                <a:cs typeface="Arial" panose="020B0604020202020204" pitchFamily="34" charset="0"/>
              </a:rPr>
              <a:t>TECHING STYLE SHIFT</a:t>
            </a:r>
          </a:p>
        </p:txBody>
      </p:sp>
      <p:sp>
        <p:nvSpPr>
          <p:cNvPr id="13" name="TextBox 12">
            <a:extLst>
              <a:ext uri="{FF2B5EF4-FFF2-40B4-BE49-F238E27FC236}">
                <a16:creationId xmlns:a16="http://schemas.microsoft.com/office/drawing/2014/main" id="{7320B556-B05F-F270-4885-9D98B7D16331}"/>
              </a:ext>
            </a:extLst>
          </p:cNvPr>
          <p:cNvSpPr txBox="1"/>
          <p:nvPr/>
        </p:nvSpPr>
        <p:spPr>
          <a:xfrm>
            <a:off x="329783" y="320511"/>
            <a:ext cx="10448144" cy="769441"/>
          </a:xfrm>
          <a:prstGeom prst="rect">
            <a:avLst/>
          </a:prstGeom>
          <a:noFill/>
        </p:spPr>
        <p:txBody>
          <a:bodyPr wrap="square" rtlCol="0">
            <a:spAutoFit/>
          </a:bodyPr>
          <a:lstStyle/>
          <a:p>
            <a:r>
              <a:rPr lang="en-US" sz="4400" b="1" spc="100" dirty="0">
                <a:solidFill>
                  <a:schemeClr val="bg1"/>
                </a:solidFill>
              </a:rPr>
              <a:t>INCREASE IN SELF-CONFIDENCE</a:t>
            </a:r>
          </a:p>
        </p:txBody>
      </p:sp>
      <p:sp>
        <p:nvSpPr>
          <p:cNvPr id="14" name="TextBox 13">
            <a:extLst>
              <a:ext uri="{FF2B5EF4-FFF2-40B4-BE49-F238E27FC236}">
                <a16:creationId xmlns:a16="http://schemas.microsoft.com/office/drawing/2014/main" id="{1B7A54E7-28F5-1546-0E42-62AD2D9CB1CA}"/>
              </a:ext>
            </a:extLst>
          </p:cNvPr>
          <p:cNvSpPr txBox="1"/>
          <p:nvPr/>
        </p:nvSpPr>
        <p:spPr>
          <a:xfrm>
            <a:off x="4246969" y="1351615"/>
            <a:ext cx="6006303" cy="3115725"/>
          </a:xfrm>
          <a:prstGeom prst="rect">
            <a:avLst/>
          </a:prstGeom>
          <a:noFill/>
        </p:spPr>
        <p:txBody>
          <a:bodyPr wrap="square" rtlCol="0">
            <a:spAutoFit/>
          </a:bodyPr>
          <a:lstStyle/>
          <a:p>
            <a:pPr algn="just">
              <a:lnSpc>
                <a:spcPct val="110000"/>
              </a:lnSpc>
            </a:pPr>
            <a:r>
              <a:rPr lang="en-US" dirty="0">
                <a:solidFill>
                  <a:schemeClr val="bg1"/>
                </a:solidFill>
                <a:latin typeface="Arial" panose="020B0604020202020204" pitchFamily="34" charset="0"/>
                <a:cs typeface="Arial" panose="020B0604020202020204" pitchFamily="34" charset="0"/>
              </a:rPr>
              <a:t>The most significant changes I experienced during the program were in my confidence and teaching mindset. </a:t>
            </a:r>
            <a:r>
              <a:rPr lang="en-US" b="1" dirty="0">
                <a:solidFill>
                  <a:srgbClr val="FFCF4C"/>
                </a:solidFill>
                <a:latin typeface="Arial" panose="020B0604020202020204" pitchFamily="34" charset="0"/>
                <a:cs typeface="Arial" panose="020B0604020202020204" pitchFamily="34" charset="0"/>
              </a:rPr>
              <a:t>I moved from relying heavily on traditional methods to embracing more interactive, student-centered approaches.</a:t>
            </a:r>
            <a:r>
              <a:rPr lang="en-US" dirty="0">
                <a:solidFill>
                  <a:schemeClr val="bg1"/>
                </a:solidFill>
                <a:latin typeface="Arial" panose="020B0604020202020204" pitchFamily="34" charset="0"/>
                <a:cs typeface="Arial" panose="020B0604020202020204" pitchFamily="34" charset="0"/>
              </a:rPr>
              <a:t> I began seeing my students not just as learners of grammar and vocabulary, but as communicators and critical thinkers. </a:t>
            </a:r>
            <a:r>
              <a:rPr lang="en-US" b="1" dirty="0">
                <a:solidFill>
                  <a:srgbClr val="FFCF4C"/>
                </a:solidFill>
                <a:latin typeface="Arial" panose="020B0604020202020204" pitchFamily="34" charset="0"/>
                <a:cs typeface="Arial" panose="020B0604020202020204" pitchFamily="34" charset="0"/>
              </a:rPr>
              <a:t>I also became more reflective and intentional in my teaching choices. </a:t>
            </a:r>
            <a:r>
              <a:rPr lang="en-US" dirty="0">
                <a:solidFill>
                  <a:schemeClr val="bg1"/>
                </a:solidFill>
                <a:latin typeface="Arial" panose="020B0604020202020204" pitchFamily="34" charset="0"/>
                <a:cs typeface="Arial" panose="020B0604020202020204" pitchFamily="34" charset="0"/>
              </a:rPr>
              <a:t>This shift will make my lessons more meaningful, and I will see real progress in both my students and myself.</a:t>
            </a:r>
            <a:endParaRPr lang="en-US" b="1" dirty="0">
              <a:solidFill>
                <a:srgbClr val="FFCF4C"/>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8F1C215-E334-9F1E-4849-7EA114561161}"/>
              </a:ext>
            </a:extLst>
          </p:cNvPr>
          <p:cNvSpPr txBox="1"/>
          <p:nvPr/>
        </p:nvSpPr>
        <p:spPr>
          <a:xfrm>
            <a:off x="5985827" y="4994497"/>
            <a:ext cx="5721489" cy="1200329"/>
          </a:xfrm>
          <a:prstGeom prst="rect">
            <a:avLst/>
          </a:prstGeom>
          <a:noFill/>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I’m more confident and professional now. </a:t>
            </a:r>
            <a:r>
              <a:rPr lang="en-US" b="1" dirty="0">
                <a:solidFill>
                  <a:srgbClr val="FFCF4C"/>
                </a:solidFill>
                <a:latin typeface="Arial" panose="020B0604020202020204" pitchFamily="34" charset="0"/>
                <a:cs typeface="Arial" panose="020B0604020202020204" pitchFamily="34" charset="0"/>
              </a:rPr>
              <a:t>I can change my classes from traditional way of teaching to the student-</a:t>
            </a:r>
            <a:r>
              <a:rPr lang="en-US" b="1" dirty="0" err="1">
                <a:solidFill>
                  <a:srgbClr val="FFCF4C"/>
                </a:solidFill>
                <a:latin typeface="Arial" panose="020B0604020202020204" pitchFamily="34" charset="0"/>
                <a:cs typeface="Arial" panose="020B0604020202020204" pitchFamily="34" charset="0"/>
              </a:rPr>
              <a:t>centred</a:t>
            </a:r>
            <a:r>
              <a:rPr lang="en-US" b="1" dirty="0">
                <a:solidFill>
                  <a:srgbClr val="FFCF4C"/>
                </a:solidFill>
                <a:latin typeface="Arial" panose="020B0604020202020204" pitchFamily="34" charset="0"/>
                <a:cs typeface="Arial" panose="020B0604020202020204" pitchFamily="34" charset="0"/>
              </a:rPr>
              <a:t> way.</a:t>
            </a:r>
            <a:r>
              <a:rPr lang="en-US" dirty="0">
                <a:solidFill>
                  <a:schemeClr val="bg1"/>
                </a:solidFill>
                <a:latin typeface="Arial" panose="020B0604020202020204" pitchFamily="34" charset="0"/>
                <a:cs typeface="Arial" panose="020B0604020202020204" pitchFamily="34" charset="0"/>
              </a:rPr>
              <a:t> Moreover, I have a lot of friends from around the globe.</a:t>
            </a:r>
          </a:p>
        </p:txBody>
      </p:sp>
      <p:sp>
        <p:nvSpPr>
          <p:cNvPr id="3" name="Rectangle 2">
            <a:extLst>
              <a:ext uri="{FF2B5EF4-FFF2-40B4-BE49-F238E27FC236}">
                <a16:creationId xmlns:a16="http://schemas.microsoft.com/office/drawing/2014/main" id="{BEE1A7A2-86EC-E478-89BA-FCD159B58159}"/>
              </a:ext>
            </a:extLst>
          </p:cNvPr>
          <p:cNvSpPr/>
          <p:nvPr/>
        </p:nvSpPr>
        <p:spPr>
          <a:xfrm>
            <a:off x="0" y="0"/>
            <a:ext cx="12192000" cy="220131"/>
          </a:xfrm>
          <a:prstGeom prst="rect">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017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29993-4416-377D-402A-BDA47E448296}"/>
            </a:ext>
          </a:extLst>
        </p:cNvPr>
        <p:cNvGrpSpPr/>
        <p:nvPr/>
      </p:nvGrpSpPr>
      <p:grpSpPr>
        <a:xfrm>
          <a:off x="0" y="0"/>
          <a:ext cx="0" cy="0"/>
          <a:chOff x="0" y="0"/>
          <a:chExt cx="0" cy="0"/>
        </a:xfrm>
      </p:grpSpPr>
      <p:pic>
        <p:nvPicPr>
          <p:cNvPr id="4" name="Picture 3" descr="A person standing in front of a projection screen&#10;&#10;AI-generated content may be incorrect.">
            <a:extLst>
              <a:ext uri="{FF2B5EF4-FFF2-40B4-BE49-F238E27FC236}">
                <a16:creationId xmlns:a16="http://schemas.microsoft.com/office/drawing/2014/main" id="{51DC98C7-9D1F-B11B-DB4D-7C4F6B85E87B}"/>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61000"/>
                    </a14:imgEffect>
                  </a14:imgLayer>
                </a14:imgProps>
              </a:ext>
              <a:ext uri="{28A0092B-C50C-407E-A947-70E740481C1C}">
                <a14:useLocalDpi xmlns:a14="http://schemas.microsoft.com/office/drawing/2010/main"/>
              </a:ext>
            </a:extLst>
          </a:blip>
          <a:srcRect t="4159"/>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F0FAD5FB-1ADF-4E27-FD44-AB4D9BA8F239}"/>
              </a:ext>
            </a:extLst>
          </p:cNvPr>
          <p:cNvSpPr txBox="1"/>
          <p:nvPr/>
        </p:nvSpPr>
        <p:spPr>
          <a:xfrm>
            <a:off x="329783" y="320511"/>
            <a:ext cx="10448144" cy="769441"/>
          </a:xfrm>
          <a:prstGeom prst="rect">
            <a:avLst/>
          </a:prstGeom>
          <a:noFill/>
        </p:spPr>
        <p:txBody>
          <a:bodyPr wrap="square" rtlCol="0">
            <a:spAutoFit/>
          </a:bodyPr>
          <a:lstStyle/>
          <a:p>
            <a:r>
              <a:rPr lang="en-US" sz="4400" b="1" spc="100" dirty="0">
                <a:solidFill>
                  <a:schemeClr val="bg1"/>
                </a:solidFill>
              </a:rPr>
              <a:t>TECHNICAL SKILLS</a:t>
            </a:r>
          </a:p>
        </p:txBody>
      </p:sp>
      <p:sp>
        <p:nvSpPr>
          <p:cNvPr id="14" name="TextBox 13">
            <a:extLst>
              <a:ext uri="{FF2B5EF4-FFF2-40B4-BE49-F238E27FC236}">
                <a16:creationId xmlns:a16="http://schemas.microsoft.com/office/drawing/2014/main" id="{FCA0AE68-B3CE-5281-3A31-8DE68CBC8F15}"/>
              </a:ext>
            </a:extLst>
          </p:cNvPr>
          <p:cNvSpPr txBox="1"/>
          <p:nvPr/>
        </p:nvSpPr>
        <p:spPr>
          <a:xfrm>
            <a:off x="374511" y="1330677"/>
            <a:ext cx="5096899" cy="2031325"/>
          </a:xfrm>
          <a:prstGeom prst="rect">
            <a:avLst/>
          </a:prstGeom>
          <a:noFill/>
        </p:spPr>
        <p:txBody>
          <a:bodyPr wrap="square" rtlCol="0">
            <a:spAutoFit/>
          </a:bodyPr>
          <a:lstStyle/>
          <a:p>
            <a:pPr algn="just"/>
            <a:r>
              <a:rPr lang="en-US" b="1" dirty="0">
                <a:solidFill>
                  <a:srgbClr val="FFCF4C"/>
                </a:solidFill>
                <a:latin typeface="Arial" panose="020B0604020202020204" pitchFamily="34" charset="0"/>
                <a:cs typeface="Arial" panose="020B0604020202020204" pitchFamily="34" charset="0"/>
              </a:rPr>
              <a:t>I've learned how to give feedbacks better and in a more professional way.</a:t>
            </a:r>
            <a:r>
              <a:rPr lang="en-US" dirty="0">
                <a:solidFill>
                  <a:schemeClr val="bg1"/>
                </a:solidFill>
                <a:latin typeface="Arial" panose="020B0604020202020204" pitchFamily="34" charset="0"/>
                <a:cs typeface="Arial" panose="020B0604020202020204" pitchFamily="34" charset="0"/>
              </a:rPr>
              <a:t> Additionally, trainers taught us a lot </a:t>
            </a:r>
            <a:r>
              <a:rPr lang="en-US" b="1" dirty="0">
                <a:solidFill>
                  <a:srgbClr val="FFCF4C"/>
                </a:solidFill>
                <a:latin typeface="Arial" panose="020B0604020202020204" pitchFamily="34" charset="0"/>
                <a:cs typeface="Arial" panose="020B0604020202020204" pitchFamily="34" charset="0"/>
              </a:rPr>
              <a:t>how to adapt our lesson plans and use differentiation</a:t>
            </a:r>
            <a:r>
              <a:rPr lang="en-US" dirty="0">
                <a:solidFill>
                  <a:schemeClr val="bg1"/>
                </a:solidFill>
                <a:latin typeface="Arial" panose="020B0604020202020204" pitchFamily="34" charset="0"/>
                <a:cs typeface="Arial" panose="020B0604020202020204" pitchFamily="34" charset="0"/>
              </a:rPr>
              <a:t>. Yet, more importantly, they taught us that connection isn’t always about shared culture or </a:t>
            </a:r>
            <a:r>
              <a:rPr lang="en-US" dirty="0" err="1">
                <a:solidFill>
                  <a:schemeClr val="bg1"/>
                </a:solidFill>
                <a:latin typeface="Arial" panose="020B0604020202020204" pitchFamily="34" charset="0"/>
                <a:cs typeface="Arial" panose="020B0604020202020204" pitchFamily="34" charset="0"/>
              </a:rPr>
              <a:t>beliefe</a:t>
            </a:r>
            <a:r>
              <a:rPr lang="en-US" dirty="0">
                <a:solidFill>
                  <a:schemeClr val="bg1"/>
                </a:solidFill>
                <a:latin typeface="Arial" panose="020B0604020202020204" pitchFamily="34" charset="0"/>
                <a:cs typeface="Arial" panose="020B0604020202020204" pitchFamily="34" charset="0"/>
              </a:rPr>
              <a:t>, sometimes, it’s just about being human together.</a:t>
            </a:r>
            <a:endParaRPr lang="en-US" b="1" dirty="0">
              <a:solidFill>
                <a:srgbClr val="FFCF4C"/>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2F06253-76BF-7FC2-4A88-9BD0C1805C32}"/>
              </a:ext>
            </a:extLst>
          </p:cNvPr>
          <p:cNvSpPr txBox="1"/>
          <p:nvPr/>
        </p:nvSpPr>
        <p:spPr>
          <a:xfrm>
            <a:off x="2158341" y="3630393"/>
            <a:ext cx="5096899" cy="2862322"/>
          </a:xfrm>
          <a:prstGeom prst="rect">
            <a:avLst/>
          </a:prstGeom>
          <a:noFill/>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I have had the greatest knowledge and experience in this program and had not had such a profound insight before. I learned a lot about scaffolding, differentiation, ICQs and CCQs, and CLT and other significant things that I cannot end counting with. </a:t>
            </a:r>
            <a:r>
              <a:rPr lang="en-US" b="1" dirty="0">
                <a:solidFill>
                  <a:srgbClr val="FFCF4C"/>
                </a:solidFill>
                <a:latin typeface="Arial" panose="020B0604020202020204" pitchFamily="34" charset="0"/>
                <a:cs typeface="Arial" panose="020B0604020202020204" pitchFamily="34" charset="0"/>
              </a:rPr>
              <a:t>I have changed into an absolutely different teacher to implement interactive activities into my classroom and be flexible with mixed-ability students. </a:t>
            </a:r>
          </a:p>
        </p:txBody>
      </p:sp>
      <p:sp>
        <p:nvSpPr>
          <p:cNvPr id="17" name="TextBox 16">
            <a:extLst>
              <a:ext uri="{FF2B5EF4-FFF2-40B4-BE49-F238E27FC236}">
                <a16:creationId xmlns:a16="http://schemas.microsoft.com/office/drawing/2014/main" id="{47279C20-CA99-2779-F79C-D1CBC02F05EF}"/>
              </a:ext>
            </a:extLst>
          </p:cNvPr>
          <p:cNvSpPr txBox="1"/>
          <p:nvPr/>
        </p:nvSpPr>
        <p:spPr>
          <a:xfrm>
            <a:off x="8372006" y="5061554"/>
            <a:ext cx="2703227" cy="1477328"/>
          </a:xfrm>
          <a:prstGeom prst="rect">
            <a:avLst/>
          </a:prstGeom>
          <a:noFill/>
        </p:spPr>
        <p:txBody>
          <a:bodyPr wrap="square">
            <a:spAutoFit/>
          </a:bodyPr>
          <a:lstStyle/>
          <a:p>
            <a:pPr algn="just"/>
            <a:r>
              <a:rPr lang="en-US" b="1" dirty="0">
                <a:solidFill>
                  <a:srgbClr val="FFCF4C"/>
                </a:solidFill>
                <a:latin typeface="Arial" panose="020B0604020202020204" pitchFamily="34" charset="0"/>
                <a:cs typeface="Arial" panose="020B0604020202020204" pitchFamily="34" charset="0"/>
              </a:rPr>
              <a:t>Now I am more confident in designing and delivering PD sessions. </a:t>
            </a:r>
            <a:r>
              <a:rPr lang="en-US" dirty="0">
                <a:solidFill>
                  <a:schemeClr val="bg1"/>
                </a:solidFill>
                <a:latin typeface="Arial" panose="020B0604020202020204" pitchFamily="34" charset="0"/>
                <a:cs typeface="Arial" panose="020B0604020202020204" pitchFamily="34" charset="0"/>
              </a:rPr>
              <a:t>I have many plans ahead. </a:t>
            </a:r>
          </a:p>
        </p:txBody>
      </p:sp>
      <p:sp>
        <p:nvSpPr>
          <p:cNvPr id="18" name="Rectangle 17">
            <a:extLst>
              <a:ext uri="{FF2B5EF4-FFF2-40B4-BE49-F238E27FC236}">
                <a16:creationId xmlns:a16="http://schemas.microsoft.com/office/drawing/2014/main" id="{4FEBA682-AE01-3724-CB34-41C39CF575C1}"/>
              </a:ext>
            </a:extLst>
          </p:cNvPr>
          <p:cNvSpPr/>
          <p:nvPr/>
        </p:nvSpPr>
        <p:spPr>
          <a:xfrm>
            <a:off x="0" y="0"/>
            <a:ext cx="12192000" cy="220131"/>
          </a:xfrm>
          <a:prstGeom prst="rect">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300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ED800-3126-3E65-6910-976D430D4C73}"/>
            </a:ext>
          </a:extLst>
        </p:cNvPr>
        <p:cNvGrpSpPr/>
        <p:nvPr/>
      </p:nvGrpSpPr>
      <p:grpSpPr>
        <a:xfrm>
          <a:off x="0" y="0"/>
          <a:ext cx="0" cy="0"/>
          <a:chOff x="0" y="0"/>
          <a:chExt cx="0" cy="0"/>
        </a:xfrm>
      </p:grpSpPr>
      <p:pic>
        <p:nvPicPr>
          <p:cNvPr id="4" name="Picture 3" descr="A person standing in front of a projection screen&#10;&#10;AI-generated content may be incorrect.">
            <a:extLst>
              <a:ext uri="{FF2B5EF4-FFF2-40B4-BE49-F238E27FC236}">
                <a16:creationId xmlns:a16="http://schemas.microsoft.com/office/drawing/2014/main" id="{2F96FCBB-1D01-B013-733A-DCC090A7670F}"/>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61000"/>
                    </a14:imgEffect>
                  </a14:imgLayer>
                </a14:imgProps>
              </a:ext>
              <a:ext uri="{28A0092B-C50C-407E-A947-70E740481C1C}">
                <a14:useLocalDpi xmlns:a14="http://schemas.microsoft.com/office/drawing/2010/main"/>
              </a:ext>
            </a:extLst>
          </a:blip>
          <a:srcRect t="4159"/>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6909E57C-163B-FA12-956E-AAB55CCAC478}"/>
              </a:ext>
            </a:extLst>
          </p:cNvPr>
          <p:cNvSpPr txBox="1"/>
          <p:nvPr/>
        </p:nvSpPr>
        <p:spPr>
          <a:xfrm>
            <a:off x="329783" y="320511"/>
            <a:ext cx="10448144" cy="769441"/>
          </a:xfrm>
          <a:prstGeom prst="rect">
            <a:avLst/>
          </a:prstGeom>
          <a:noFill/>
        </p:spPr>
        <p:txBody>
          <a:bodyPr wrap="square" rtlCol="0">
            <a:spAutoFit/>
          </a:bodyPr>
          <a:lstStyle/>
          <a:p>
            <a:r>
              <a:rPr lang="en-US" sz="4400" b="1" spc="100" dirty="0">
                <a:solidFill>
                  <a:schemeClr val="bg1"/>
                </a:solidFill>
              </a:rPr>
              <a:t>TECHNICAL SKILLS</a:t>
            </a:r>
          </a:p>
        </p:txBody>
      </p:sp>
      <p:sp>
        <p:nvSpPr>
          <p:cNvPr id="7" name="TextBox 6">
            <a:extLst>
              <a:ext uri="{FF2B5EF4-FFF2-40B4-BE49-F238E27FC236}">
                <a16:creationId xmlns:a16="http://schemas.microsoft.com/office/drawing/2014/main" id="{092E1D68-2A09-D8FA-F0B3-86D4108B1771}"/>
              </a:ext>
            </a:extLst>
          </p:cNvPr>
          <p:cNvSpPr txBox="1"/>
          <p:nvPr/>
        </p:nvSpPr>
        <p:spPr>
          <a:xfrm>
            <a:off x="2045913" y="3857232"/>
            <a:ext cx="5474151" cy="2585323"/>
          </a:xfrm>
          <a:prstGeom prst="rect">
            <a:avLst/>
          </a:prstGeom>
          <a:noFill/>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As a young teacher, all the information that we got was incredibly useful for me. After having this course </a:t>
            </a:r>
            <a:r>
              <a:rPr lang="en-US" b="1" dirty="0">
                <a:solidFill>
                  <a:srgbClr val="FFCF4C"/>
                </a:solidFill>
                <a:latin typeface="Arial" panose="020B0604020202020204" pitchFamily="34" charset="0"/>
                <a:cs typeface="Arial" panose="020B0604020202020204" pitchFamily="34" charset="0"/>
              </a:rPr>
              <a:t>I learned more about my teaching where I had mistakes, about lesson planning, CARE method, learning cycle, giving clear instructions, setting clear objectives, working as a team.</a:t>
            </a:r>
            <a:r>
              <a:rPr lang="en-US" dirty="0">
                <a:solidFill>
                  <a:schemeClr val="bg1"/>
                </a:solidFill>
                <a:latin typeface="Arial" panose="020B0604020202020204" pitchFamily="34" charset="0"/>
                <a:cs typeface="Arial" panose="020B0604020202020204" pitchFamily="34" charset="0"/>
              </a:rPr>
              <a:t> The another thing that I really enjoyed is teacher’s collaboration from different countries, their engagement and sharing experiences.</a:t>
            </a:r>
            <a:endParaRPr lang="en-US" b="1" dirty="0">
              <a:solidFill>
                <a:srgbClr val="FFCF4C"/>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C2BEF24A-7B61-2BE1-1011-FBF8B6D650B5}"/>
              </a:ext>
            </a:extLst>
          </p:cNvPr>
          <p:cNvSpPr txBox="1"/>
          <p:nvPr/>
        </p:nvSpPr>
        <p:spPr>
          <a:xfrm>
            <a:off x="621848" y="1410463"/>
            <a:ext cx="5584079" cy="2308324"/>
          </a:xfrm>
          <a:prstGeom prst="rect">
            <a:avLst/>
          </a:prstGeom>
          <a:noFill/>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 significant change was the development of my abilities as a teacher. </a:t>
            </a:r>
            <a:r>
              <a:rPr lang="en-US" b="1" dirty="0">
                <a:solidFill>
                  <a:srgbClr val="FFCF4C"/>
                </a:solidFill>
                <a:latin typeface="Arial" panose="020B0604020202020204" pitchFamily="34" charset="0"/>
                <a:cs typeface="Arial" panose="020B0604020202020204" pitchFamily="34" charset="0"/>
              </a:rPr>
              <a:t>I gained a lot of knowledge about my profession, and for me, as a young teacher it was a wonderful experience to work with teachers from Central Asia countries. </a:t>
            </a:r>
            <a:r>
              <a:rPr lang="en-US" dirty="0">
                <a:solidFill>
                  <a:schemeClr val="bg1"/>
                </a:solidFill>
                <a:latin typeface="Arial" panose="020B0604020202020204" pitchFamily="34" charset="0"/>
                <a:cs typeface="Arial" panose="020B0604020202020204" pitchFamily="34" charset="0"/>
              </a:rPr>
              <a:t>And I’m pretty sure that I will share my knowledge to my colleagues, regional teachers and of course, my students.</a:t>
            </a:r>
            <a:endParaRPr lang="en-US" b="1" dirty="0">
              <a:solidFill>
                <a:srgbClr val="FFCF4C"/>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60993EF-F59C-C483-6B5D-B4411756414D}"/>
              </a:ext>
            </a:extLst>
          </p:cNvPr>
          <p:cNvSpPr/>
          <p:nvPr/>
        </p:nvSpPr>
        <p:spPr>
          <a:xfrm>
            <a:off x="0" y="0"/>
            <a:ext cx="12192000" cy="220131"/>
          </a:xfrm>
          <a:prstGeom prst="rect">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609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C2539-7A1A-40A9-7367-99CEEAAA78EF}"/>
            </a:ext>
          </a:extLst>
        </p:cNvPr>
        <p:cNvGrpSpPr/>
        <p:nvPr/>
      </p:nvGrpSpPr>
      <p:grpSpPr>
        <a:xfrm>
          <a:off x="0" y="0"/>
          <a:ext cx="0" cy="0"/>
          <a:chOff x="0" y="0"/>
          <a:chExt cx="0" cy="0"/>
        </a:xfrm>
      </p:grpSpPr>
      <p:pic>
        <p:nvPicPr>
          <p:cNvPr id="6" name="Picture 5" descr="A group of people holding hands&#10;&#10;AI-generated content may be incorrect.">
            <a:extLst>
              <a:ext uri="{FF2B5EF4-FFF2-40B4-BE49-F238E27FC236}">
                <a16:creationId xmlns:a16="http://schemas.microsoft.com/office/drawing/2014/main" id="{DC076440-4800-7561-FAB8-2FFB76D41F5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A7217155-E8F0-9C68-CEED-477293EB11EA}"/>
              </a:ext>
            </a:extLst>
          </p:cNvPr>
          <p:cNvSpPr txBox="1"/>
          <p:nvPr/>
        </p:nvSpPr>
        <p:spPr>
          <a:xfrm>
            <a:off x="329783" y="320511"/>
            <a:ext cx="10448144" cy="769441"/>
          </a:xfrm>
          <a:prstGeom prst="rect">
            <a:avLst/>
          </a:prstGeom>
          <a:noFill/>
        </p:spPr>
        <p:txBody>
          <a:bodyPr wrap="square" rtlCol="0">
            <a:spAutoFit/>
          </a:bodyPr>
          <a:lstStyle/>
          <a:p>
            <a:r>
              <a:rPr lang="en-US" sz="4400" b="1" spc="100" dirty="0">
                <a:solidFill>
                  <a:schemeClr val="bg1"/>
                </a:solidFill>
              </a:rPr>
              <a:t>SOFT SKILLS</a:t>
            </a:r>
          </a:p>
        </p:txBody>
      </p:sp>
      <p:sp>
        <p:nvSpPr>
          <p:cNvPr id="7" name="TextBox 6">
            <a:extLst>
              <a:ext uri="{FF2B5EF4-FFF2-40B4-BE49-F238E27FC236}">
                <a16:creationId xmlns:a16="http://schemas.microsoft.com/office/drawing/2014/main" id="{DC4705E6-E9AC-F5B9-7B27-917CE5604E5B}"/>
              </a:ext>
            </a:extLst>
          </p:cNvPr>
          <p:cNvSpPr txBox="1"/>
          <p:nvPr/>
        </p:nvSpPr>
        <p:spPr>
          <a:xfrm>
            <a:off x="6330846" y="4366897"/>
            <a:ext cx="5046688" cy="2031325"/>
          </a:xfrm>
          <a:prstGeom prst="rect">
            <a:avLst/>
          </a:prstGeom>
          <a:noFill/>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 most significant change is the time l </a:t>
            </a:r>
            <a:r>
              <a:rPr lang="en-US" b="1" dirty="0">
                <a:solidFill>
                  <a:srgbClr val="FFCF4C"/>
                </a:solidFill>
                <a:latin typeface="Arial" panose="020B0604020202020204" pitchFamily="34" charset="0"/>
                <a:cs typeface="Arial" panose="020B0604020202020204" pitchFamily="34" charset="0"/>
              </a:rPr>
              <a:t>truly connected with other participants</a:t>
            </a:r>
            <a:r>
              <a:rPr lang="en-US" dirty="0">
                <a:solidFill>
                  <a:schemeClr val="bg1"/>
                </a:solidFill>
                <a:latin typeface="Arial" panose="020B0604020202020204" pitchFamily="34" charset="0"/>
                <a:cs typeface="Arial" panose="020B0604020202020204" pitchFamily="34" charset="0"/>
              </a:rPr>
              <a:t> during microteaching, group working, where we were sharing our ideas, working collaboratively, laughing and learning from each other. The instructions were really brilliant and professional.</a:t>
            </a:r>
            <a:endParaRPr lang="en-US" b="1" dirty="0">
              <a:solidFill>
                <a:srgbClr val="FFCF4C"/>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CD0BB72-B74E-5B9C-5080-28C1C4A46E3F}"/>
              </a:ext>
            </a:extLst>
          </p:cNvPr>
          <p:cNvSpPr txBox="1"/>
          <p:nvPr/>
        </p:nvSpPr>
        <p:spPr>
          <a:xfrm>
            <a:off x="329783" y="1765095"/>
            <a:ext cx="5284277" cy="3693319"/>
          </a:xfrm>
          <a:prstGeom prst="rect">
            <a:avLst/>
          </a:prstGeom>
          <a:noFill/>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 most significant change this month-long training has had on me is a </a:t>
            </a:r>
            <a:r>
              <a:rPr lang="en-US" b="1" dirty="0">
                <a:solidFill>
                  <a:srgbClr val="FFCF4C"/>
                </a:solidFill>
                <a:latin typeface="Arial" panose="020B0604020202020204" pitchFamily="34" charset="0"/>
                <a:cs typeface="Arial" panose="020B0604020202020204" pitchFamily="34" charset="0"/>
              </a:rPr>
              <a:t>deep transformation in how I view my role as an English teacher</a:t>
            </a:r>
            <a:r>
              <a:rPr lang="en-US" dirty="0">
                <a:solidFill>
                  <a:schemeClr val="bg1"/>
                </a:solidFill>
                <a:latin typeface="Arial" panose="020B0604020202020204" pitchFamily="34" charset="0"/>
                <a:cs typeface="Arial" panose="020B0604020202020204" pitchFamily="34" charset="0"/>
              </a:rPr>
              <a:t>—from someone who simply delivers lessons to someone who designs meaningful, learner-centered experiences. This training helped me rethink my teaching philosophy, incorporate more reflective and interactive approaches, and build stronger connections between theory and classroom practice. I now feel more empowered to implement innovative methods, collaborate with peers, and continuously grow both professionally and personally.</a:t>
            </a:r>
            <a:endParaRPr lang="en-US" b="1" dirty="0">
              <a:solidFill>
                <a:srgbClr val="FFCF4C"/>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1A4AE98-9720-9284-186B-54E73FC7060F}"/>
              </a:ext>
            </a:extLst>
          </p:cNvPr>
          <p:cNvSpPr txBox="1"/>
          <p:nvPr/>
        </p:nvSpPr>
        <p:spPr>
          <a:xfrm>
            <a:off x="6330846" y="709297"/>
            <a:ext cx="5046688" cy="923330"/>
          </a:xfrm>
          <a:prstGeom prst="rect">
            <a:avLst/>
          </a:prstGeom>
          <a:noFill/>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 most significant change was </a:t>
            </a:r>
            <a:r>
              <a:rPr lang="en-US" b="1" dirty="0">
                <a:solidFill>
                  <a:srgbClr val="FFCF4C"/>
                </a:solidFill>
                <a:latin typeface="Arial" panose="020B0604020202020204" pitchFamily="34" charset="0"/>
                <a:cs typeface="Arial" panose="020B0604020202020204" pitchFamily="34" charset="0"/>
              </a:rPr>
              <a:t>the stereotypes about other countries which were broken throughout the </a:t>
            </a:r>
            <a:r>
              <a:rPr lang="en-US" b="1" dirty="0" err="1">
                <a:solidFill>
                  <a:srgbClr val="FFCF4C"/>
                </a:solidFill>
                <a:latin typeface="Arial" panose="020B0604020202020204" pitchFamily="34" charset="0"/>
                <a:cs typeface="Arial" panose="020B0604020202020204" pitchFamily="34" charset="0"/>
              </a:rPr>
              <a:t>programme</a:t>
            </a:r>
            <a:r>
              <a:rPr lang="en-US" b="1" dirty="0">
                <a:solidFill>
                  <a:srgbClr val="FFCF4C"/>
                </a:solidFill>
                <a:latin typeface="Arial" panose="020B0604020202020204" pitchFamily="34" charset="0"/>
                <a:cs typeface="Arial" panose="020B0604020202020204" pitchFamily="34" charset="0"/>
              </a:rPr>
              <a:t>.</a:t>
            </a:r>
          </a:p>
        </p:txBody>
      </p:sp>
      <p:sp>
        <p:nvSpPr>
          <p:cNvPr id="3" name="TextBox 2">
            <a:extLst>
              <a:ext uri="{FF2B5EF4-FFF2-40B4-BE49-F238E27FC236}">
                <a16:creationId xmlns:a16="http://schemas.microsoft.com/office/drawing/2014/main" id="{3E92426E-C808-CB86-89A3-7DFA4122D1B4}"/>
              </a:ext>
            </a:extLst>
          </p:cNvPr>
          <p:cNvSpPr txBox="1"/>
          <p:nvPr/>
        </p:nvSpPr>
        <p:spPr>
          <a:xfrm>
            <a:off x="6330846" y="1984099"/>
            <a:ext cx="5046688" cy="2031325"/>
          </a:xfrm>
          <a:prstGeom prst="rect">
            <a:avLst/>
          </a:prstGeom>
          <a:noFill/>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 most significant change this course has had on me is the improvement of </a:t>
            </a:r>
            <a:r>
              <a:rPr lang="en-US" b="1" dirty="0">
                <a:solidFill>
                  <a:srgbClr val="FFCF4C"/>
                </a:solidFill>
                <a:latin typeface="Arial" panose="020B0604020202020204" pitchFamily="34" charset="0"/>
                <a:cs typeface="Arial" panose="020B0604020202020204" pitchFamily="34" charset="0"/>
              </a:rPr>
              <a:t>my communication and collaboration skills</a:t>
            </a:r>
            <a:r>
              <a:rPr lang="en-US" dirty="0">
                <a:solidFill>
                  <a:schemeClr val="bg1"/>
                </a:solidFill>
                <a:latin typeface="Arial" panose="020B0604020202020204" pitchFamily="34" charset="0"/>
                <a:cs typeface="Arial" panose="020B0604020202020204" pitchFamily="34" charset="0"/>
              </a:rPr>
              <a:t>. I became more confident in sharing my ideas in English, and I realized how powerful teamwork can be when people from different backgrounds come together.</a:t>
            </a:r>
            <a:endParaRPr lang="en-US" b="1" dirty="0">
              <a:solidFill>
                <a:srgbClr val="FFCF4C"/>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3ECD3F1-5E06-1B3E-282C-71DF75986B55}"/>
              </a:ext>
            </a:extLst>
          </p:cNvPr>
          <p:cNvSpPr/>
          <p:nvPr/>
        </p:nvSpPr>
        <p:spPr>
          <a:xfrm>
            <a:off x="0" y="0"/>
            <a:ext cx="12192000" cy="220131"/>
          </a:xfrm>
          <a:prstGeom prst="rect">
            <a:avLst/>
          </a:prstGeom>
          <a:solidFill>
            <a:srgbClr val="1445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120044"/>
      </p:ext>
    </p:extLst>
  </p:cSld>
  <p:clrMapOvr>
    <a:masterClrMapping/>
  </p:clrMapOvr>
</p:sld>
</file>

<file path=ppt/theme/theme1.xml><?xml version="1.0" encoding="utf-8"?>
<a:theme xmlns:a="http://schemas.openxmlformats.org/drawingml/2006/main" name="1_World Learning - Light, Curve">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Presentation13" id="{3B3CD77D-FB15-6B4C-AC31-1A0B53DC55AC}" vid="{D1BF6428-C851-5046-9608-BEA57210932D}"/>
    </a:ext>
  </a:extLst>
</a:theme>
</file>

<file path=ppt/theme/theme2.xml><?xml version="1.0" encoding="utf-8"?>
<a:theme xmlns:a="http://schemas.openxmlformats.org/drawingml/2006/main" name="World Learning - Dark">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Presentation13" id="{3B3CD77D-FB15-6B4C-AC31-1A0B53DC55AC}" vid="{5D3F0E33-25A8-FA49-B098-405B66148756}"/>
    </a:ext>
  </a:extLst>
</a:theme>
</file>

<file path=ppt/theme/theme3.xml><?xml version="1.0" encoding="utf-8"?>
<a:theme xmlns:a="http://schemas.openxmlformats.org/drawingml/2006/main" name="World Learning - Cover">
  <a:themeElements>
    <a:clrScheme name="Color Theme - WL Standard">
      <a:dk1>
        <a:srgbClr val="000000"/>
      </a:dk1>
      <a:lt1>
        <a:srgbClr val="FFFFFF"/>
      </a:lt1>
      <a:dk2>
        <a:srgbClr val="303034"/>
      </a:dk2>
      <a:lt2>
        <a:srgbClr val="F2F3F7"/>
      </a:lt2>
      <a:accent1>
        <a:srgbClr val="3B8C41"/>
      </a:accent1>
      <a:accent2>
        <a:srgbClr val="66BC46"/>
      </a:accent2>
      <a:accent3>
        <a:srgbClr val="DEE0E8"/>
      </a:accent3>
      <a:accent4>
        <a:srgbClr val="F2F3F7"/>
      </a:accent4>
      <a:accent5>
        <a:srgbClr val="283F6F"/>
      </a:accent5>
      <a:accent6>
        <a:srgbClr val="303034"/>
      </a:accent6>
      <a:hlink>
        <a:srgbClr val="348FB3"/>
      </a:hlink>
      <a:folHlink>
        <a:srgbClr val="A5A5A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Presentation13" id="{3B3CD77D-FB15-6B4C-AC31-1A0B53DC55AC}" vid="{81DFCF11-D4BD-AA40-8D0D-5E4AB8989B68}"/>
    </a:ext>
  </a:extLst>
</a:theme>
</file>

<file path=ppt/theme/theme4.xml><?xml version="1.0" encoding="utf-8"?>
<a:theme xmlns:a="http://schemas.openxmlformats.org/drawingml/2006/main" name="1_World Learning - Cover">
  <a:themeElements>
    <a:clrScheme name="Color Theme - WL Standard">
      <a:dk1>
        <a:srgbClr val="000000"/>
      </a:dk1>
      <a:lt1>
        <a:srgbClr val="FFFFFF"/>
      </a:lt1>
      <a:dk2>
        <a:srgbClr val="303034"/>
      </a:dk2>
      <a:lt2>
        <a:srgbClr val="F2F3F7"/>
      </a:lt2>
      <a:accent1>
        <a:srgbClr val="3B8C41"/>
      </a:accent1>
      <a:accent2>
        <a:srgbClr val="66BC46"/>
      </a:accent2>
      <a:accent3>
        <a:srgbClr val="DEE0E8"/>
      </a:accent3>
      <a:accent4>
        <a:srgbClr val="F2F3F7"/>
      </a:accent4>
      <a:accent5>
        <a:srgbClr val="283F6F"/>
      </a:accent5>
      <a:accent6>
        <a:srgbClr val="303034"/>
      </a:accent6>
      <a:hlink>
        <a:srgbClr val="348FB3"/>
      </a:hlink>
      <a:folHlink>
        <a:srgbClr val="A5A5A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Presentation13" id="{3B3CD77D-FB15-6B4C-AC31-1A0B53DC55AC}" vid="{81DFCF11-D4BD-AA40-8D0D-5E4AB8989B68}"/>
    </a:ext>
  </a:extLst>
</a:theme>
</file>

<file path=ppt/theme/theme5.xml><?xml version="1.0" encoding="utf-8"?>
<a:theme xmlns:a="http://schemas.openxmlformats.org/drawingml/2006/main" name="2_World Learning - Cover">
  <a:themeElements>
    <a:clrScheme name="Color Theme - WL Standard">
      <a:dk1>
        <a:srgbClr val="000000"/>
      </a:dk1>
      <a:lt1>
        <a:srgbClr val="FFFFFF"/>
      </a:lt1>
      <a:dk2>
        <a:srgbClr val="303034"/>
      </a:dk2>
      <a:lt2>
        <a:srgbClr val="F2F3F7"/>
      </a:lt2>
      <a:accent1>
        <a:srgbClr val="3B8C41"/>
      </a:accent1>
      <a:accent2>
        <a:srgbClr val="66BC46"/>
      </a:accent2>
      <a:accent3>
        <a:srgbClr val="DEE0E8"/>
      </a:accent3>
      <a:accent4>
        <a:srgbClr val="F2F3F7"/>
      </a:accent4>
      <a:accent5>
        <a:srgbClr val="283F6F"/>
      </a:accent5>
      <a:accent6>
        <a:srgbClr val="303034"/>
      </a:accent6>
      <a:hlink>
        <a:srgbClr val="348FB3"/>
      </a:hlink>
      <a:folHlink>
        <a:srgbClr val="A5A5A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Presentation13" id="{3B3CD77D-FB15-6B4C-AC31-1A0B53DC55AC}" vid="{81DFCF11-D4BD-AA40-8D0D-5E4AB8989B6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aa19cfe-ff34-4858-8598-8f82bb26c601">
      <Terms xmlns="http://schemas.microsoft.com/office/infopath/2007/PartnerControls"/>
    </lcf76f155ced4ddcb4097134ff3c332f>
    <TaxCatchAll xmlns="4edb07bb-1673-4e11-a1d2-51f50bbddf1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E725BB942E8034F80B2823B627A5163" ma:contentTypeVersion="13" ma:contentTypeDescription="Create a new document." ma:contentTypeScope="" ma:versionID="eb233c3ba055880fda6fea3670c152d4">
  <xsd:schema xmlns:xsd="http://www.w3.org/2001/XMLSchema" xmlns:xs="http://www.w3.org/2001/XMLSchema" xmlns:p="http://schemas.microsoft.com/office/2006/metadata/properties" xmlns:ns2="aaa19cfe-ff34-4858-8598-8f82bb26c601" xmlns:ns3="4edb07bb-1673-4e11-a1d2-51f50bbddf17" targetNamespace="http://schemas.microsoft.com/office/2006/metadata/properties" ma:root="true" ma:fieldsID="aa4185056d462ec7081a2373879232a0" ns2:_="" ns3:_="">
    <xsd:import namespace="aaa19cfe-ff34-4858-8598-8f82bb26c601"/>
    <xsd:import namespace="4edb07bb-1673-4e11-a1d2-51f50bbddf1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a19cfe-ff34-4858-8598-8f82bb26c6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e337c60-7621-4516-b637-52f52f66ad2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db07bb-1673-4e11-a1d2-51f50bbddf1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3b3f3a8-a392-49b1-8d0b-f033a6befb12}" ma:internalName="TaxCatchAll" ma:showField="CatchAllData" ma:web="4edb07bb-1673-4e11-a1d2-51f50bbddf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C3C3BB-C424-48B0-9DCF-DB0E64CFCF9D}">
  <ds:schemaRefs>
    <ds:schemaRef ds:uri="http://schemas.microsoft.com/office/2006/metadata/properties"/>
    <ds:schemaRef ds:uri="http://schemas.microsoft.com/office/infopath/2007/PartnerControls"/>
    <ds:schemaRef ds:uri="64496c93-6fd5-4462-a8f4-766d4d7a493b"/>
    <ds:schemaRef ds:uri="62806571-5c3a-47a3-8f88-8e6c0756af99"/>
    <ds:schemaRef ds:uri="aaa19cfe-ff34-4858-8598-8f82bb26c601"/>
    <ds:schemaRef ds:uri="4edb07bb-1673-4e11-a1d2-51f50bbddf17"/>
  </ds:schemaRefs>
</ds:datastoreItem>
</file>

<file path=customXml/itemProps2.xml><?xml version="1.0" encoding="utf-8"?>
<ds:datastoreItem xmlns:ds="http://schemas.openxmlformats.org/officeDocument/2006/customXml" ds:itemID="{75E17C69-7EFC-42A5-90A9-8724E6A0B1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a19cfe-ff34-4858-8598-8f82bb26c601"/>
    <ds:schemaRef ds:uri="4edb07bb-1673-4e11-a1d2-51f50bbddf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27DAAF-8F6C-4279-9893-C6AF562791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Learning - Light, Curve</Template>
  <TotalTime>451</TotalTime>
  <Words>1890</Words>
  <Application>Microsoft Office PowerPoint</Application>
  <PresentationFormat>Широкоэкранный</PresentationFormat>
  <Paragraphs>228</Paragraphs>
  <Slides>15</Slides>
  <Notes>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6</vt:i4>
      </vt:variant>
      <vt:variant>
        <vt:lpstr>Заголовки слайдов</vt:lpstr>
      </vt:variant>
      <vt:variant>
        <vt:i4>15</vt:i4>
      </vt:variant>
    </vt:vector>
  </HeadingPairs>
  <TitlesOfParts>
    <vt:vector size="24" baseType="lpstr">
      <vt:lpstr>Aptos</vt:lpstr>
      <vt:lpstr>Aptos Display</vt:lpstr>
      <vt:lpstr>Arial</vt:lpstr>
      <vt:lpstr>1_World Learning - Light, Curve</vt:lpstr>
      <vt:lpstr>World Learning - Dark</vt:lpstr>
      <vt:lpstr>World Learning - Cover</vt:lpstr>
      <vt:lpstr>1_World Learning - Cover</vt:lpstr>
      <vt:lpstr>2_World Learning - Cover</vt:lpstr>
      <vt:lpstr>Office Theme</vt:lpstr>
      <vt:lpstr>C5 participant feedback</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Julia Goldberg</dc:creator>
  <cp:lastModifiedBy>Деревянкин Алексей Викторович</cp:lastModifiedBy>
  <cp:revision>11</cp:revision>
  <dcterms:created xsi:type="dcterms:W3CDTF">2024-10-28T13:56:35Z</dcterms:created>
  <dcterms:modified xsi:type="dcterms:W3CDTF">2025-10-02T10:00:32Z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0x0101004E725BB942E8034F80B2823B627A5163</vt:lpwstr>
  </property>
  <property fmtid="{D5CDD505-2E9C-101B-9397-08002B2CF9AE}" pid="3" name="MediaServiceImageTags">
    <vt:lpwstr/>
  </property>
</Properties>
</file>