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5" r:id="rId2"/>
    <p:sldId id="274" r:id="rId3"/>
    <p:sldId id="309" r:id="rId4"/>
    <p:sldId id="311" r:id="rId5"/>
    <p:sldId id="327" r:id="rId6"/>
    <p:sldId id="325" r:id="rId7"/>
    <p:sldId id="326" r:id="rId8"/>
    <p:sldId id="278" r:id="rId9"/>
    <p:sldId id="282" r:id="rId10"/>
    <p:sldId id="266" r:id="rId11"/>
    <p:sldId id="295" r:id="rId12"/>
    <p:sldId id="315" r:id="rId13"/>
    <p:sldId id="310" r:id="rId14"/>
    <p:sldId id="324" r:id="rId15"/>
  </p:sldIdLst>
  <p:sldSz cx="12192000" cy="6858000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C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3" autoAdjust="0"/>
  </p:normalViewPr>
  <p:slideViewPr>
    <p:cSldViewPr snapToGrid="0">
      <p:cViewPr varScale="1">
        <p:scale>
          <a:sx n="77" d="100"/>
          <a:sy n="77" d="100"/>
        </p:scale>
        <p:origin x="72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44;&#1080;&#1072;&#1075;&#1088;&#1072;&#1084;&#1084;&#1072;%20&#1074;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44;&#1080;&#1072;&#1075;&#1088;&#1072;&#1084;&#1084;&#1072;%20&#1074;%20Microsoft%20PowerPoint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6;&#1048;&#1055;&#1050;&#1057;&#1054;\Downloads\&#1086;&#1073;&#1088;&#1072;&#1073;&#1086;&#1090;&#1082;&#1072;%20&#1072;&#1085;&#1082;&#1077;&#1090;%20&#1052;&#1040;&#1056;&#1047;&#1048;&#1071;%20(3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PK\Desktop\&#1086;&#1073;&#1088;&#1072;&#1073;&#1086;&#1090;&#1082;&#1072;%20&#1072;&#1085;&#1082;&#1077;&#1090;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'[Диаграмма в Microsoft PowerPoint]Лист1'!$B$1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0.22764195962150632"/>
                  <c:y val="-9.4415166427156652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>
                        <a:solidFill>
                          <a:srgbClr val="002060"/>
                        </a:solidFill>
                      </a:rPr>
                      <a:t>Краткосрочные курсы для руководителей</a:t>
                    </a:r>
                  </a:p>
                  <a:p>
                    <a:r>
                      <a:rPr lang="ru-RU" sz="1800" b="1" dirty="0" smtClean="0">
                        <a:solidFill>
                          <a:srgbClr val="002060"/>
                        </a:solidFill>
                      </a:rPr>
                      <a:t>11657</a:t>
                    </a:r>
                    <a:endParaRPr lang="ru-RU" sz="1800" b="1" dirty="0">
                      <a:solidFill>
                        <a:srgbClr val="002060"/>
                      </a:solidFill>
                    </a:endParaRPr>
                  </a:p>
                  <a:p>
                    <a:r>
                      <a:rPr lang="ru-RU" sz="1050" dirty="0">
                        <a:solidFill>
                          <a:srgbClr val="002060"/>
                        </a:solidFill>
                      </a:rPr>
                      <a:t>слушателей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89365739964838"/>
                  <c:y val="-6.4825538582571479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0" dirty="0">
                        <a:solidFill>
                          <a:srgbClr val="002060"/>
                        </a:solidFill>
                      </a:rPr>
                      <a:t>Уровневые программы</a:t>
                    </a:r>
                  </a:p>
                  <a:p>
                    <a:r>
                      <a:rPr lang="ru-RU" sz="1800" b="1" dirty="0">
                        <a:solidFill>
                          <a:srgbClr val="002060"/>
                        </a:solidFill>
                      </a:rPr>
                      <a:t>5578</a:t>
                    </a:r>
                  </a:p>
                  <a:p>
                    <a:r>
                      <a:rPr lang="ru-RU" sz="1100" b="0" dirty="0">
                        <a:solidFill>
                          <a:srgbClr val="002060"/>
                        </a:solidFill>
                      </a:rPr>
                      <a:t>слушателей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PowerPoint]Лист1'!$A$2:$A$3</c:f>
              <c:strCache>
                <c:ptCount val="2"/>
                <c:pt idx="0">
                  <c:v>Краткосрочные курсы для руководителей</c:v>
                </c:pt>
                <c:pt idx="1">
                  <c:v>Уровневые программы </c:v>
                </c:pt>
              </c:strCache>
            </c:strRef>
          </c:cat>
          <c:val>
            <c:numRef>
              <c:f>'[Диаграмма в Microsoft PowerPoint]Лист1'!$B$2:$B$3</c:f>
              <c:numCache>
                <c:formatCode>General</c:formatCode>
                <c:ptCount val="2"/>
                <c:pt idx="0">
                  <c:v>7000</c:v>
                </c:pt>
                <c:pt idx="1">
                  <c:v>5578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'[Диаграмма в Microsoft PowerPoint]Лист2'!$B$1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explosion val="3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0.203694165961847"/>
                  <c:y val="-0.26830657128495994"/>
                </c:manualLayout>
              </c:layout>
              <c:tx>
                <c:rich>
                  <a:bodyPr/>
                  <a:lstStyle/>
                  <a:p>
                    <a:r>
                      <a:rPr lang="ru-RU" sz="1100" b="0" dirty="0" smtClean="0"/>
                      <a:t>Всего </a:t>
                    </a:r>
                  </a:p>
                  <a:p>
                    <a:r>
                      <a:rPr lang="ru-RU" sz="1600" b="1" dirty="0" smtClean="0"/>
                      <a:t>2900 </a:t>
                    </a:r>
                    <a:r>
                      <a:rPr lang="ru-RU" sz="1100" b="0" dirty="0" smtClean="0"/>
                      <a:t>слушателей</a:t>
                    </a:r>
                    <a:endParaRPr lang="ru-RU" sz="1100" b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33104497601978"/>
                  <c:y val="5.166072984232797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В зарубежных вузах </a:t>
                    </a:r>
                  </a:p>
                  <a:p>
                    <a:r>
                      <a:rPr lang="ru-RU" sz="1400" b="1" i="0" dirty="0" smtClean="0">
                        <a:solidFill>
                          <a:srgbClr val="002060"/>
                        </a:solidFill>
                      </a:rPr>
                      <a:t>543</a:t>
                    </a:r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 слушателей</a:t>
                    </a:r>
                    <a:endParaRPr lang="ru-RU" dirty="0">
                      <a:solidFill>
                        <a:srgbClr val="00206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PowerPoint]Лист2'!$A$2:$A$3</c:f>
              <c:strCache>
                <c:ptCount val="2"/>
                <c:pt idx="0">
                  <c:v>Всего слушателей</c:v>
                </c:pt>
                <c:pt idx="1">
                  <c:v>В зарубежных вузах</c:v>
                </c:pt>
              </c:strCache>
            </c:strRef>
          </c:cat>
          <c:val>
            <c:numRef>
              <c:f>'[Диаграмма в Microsoft PowerPoint]Лист2'!$B$2:$B$3</c:f>
              <c:numCache>
                <c:formatCode>General</c:formatCode>
                <c:ptCount val="2"/>
                <c:pt idx="0">
                  <c:v>1800</c:v>
                </c:pt>
                <c:pt idx="1">
                  <c:v>543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0"/>
      <c:rotY val="20"/>
      <c:rAngAx val="0"/>
      <c:perspective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'[обработка анкет МАРЗИЯ (3).xlsx]Лист3'!$A$3:$A$8</c:f>
              <c:strCache>
                <c:ptCount val="6"/>
                <c:pt idx="0">
                  <c:v>Обмен опытом</c:v>
                </c:pt>
                <c:pt idx="1">
                  <c:v>Помощь коллег</c:v>
                </c:pt>
                <c:pt idx="2">
                  <c:v>Помощь одногруппников, общение в сети</c:v>
                </c:pt>
                <c:pt idx="3">
                  <c:v>Общение с тренером</c:v>
                </c:pt>
                <c:pt idx="4">
                  <c:v>Совместное проведение ИВД, Lesson Study</c:v>
                </c:pt>
                <c:pt idx="5">
                  <c:v>Участие в международных семинарах</c:v>
                </c:pt>
              </c:strCache>
            </c:strRef>
          </c:cat>
          <c:val>
            <c:numRef>
              <c:f>'[обработка анкет МАРЗИЯ (3).xlsx]Лист3'!$B$3:$B$8</c:f>
              <c:numCache>
                <c:formatCode>0.0%</c:formatCode>
                <c:ptCount val="6"/>
                <c:pt idx="0">
                  <c:v>0.2857142857142857</c:v>
                </c:pt>
                <c:pt idx="1">
                  <c:v>0.26189795918366998</c:v>
                </c:pt>
                <c:pt idx="2">
                  <c:v>0.22448979591836735</c:v>
                </c:pt>
                <c:pt idx="3">
                  <c:v>0.12244897959183673</c:v>
                </c:pt>
                <c:pt idx="4">
                  <c:v>6.1224489795918366E-2</c:v>
                </c:pt>
                <c:pt idx="5">
                  <c:v>4.0816326530612242E-2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box"/>
        <c:axId val="221710328"/>
        <c:axId val="221709152"/>
        <c:axId val="0"/>
      </c:bar3DChart>
      <c:catAx>
        <c:axId val="221710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221709152"/>
        <c:crosses val="autoZero"/>
        <c:auto val="1"/>
        <c:lblAlgn val="ctr"/>
        <c:lblOffset val="100"/>
        <c:noMultiLvlLbl val="0"/>
      </c:catAx>
      <c:valAx>
        <c:axId val="22170915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221710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0"/>
      <c:rotY val="0"/>
      <c:rAngAx val="0"/>
      <c:perspective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120261200956696E-2"/>
          <c:y val="0.20643508502173535"/>
          <c:w val="0.89077633757370578"/>
          <c:h val="0.38866056722586706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Лист1!$A$3:$A$14</c:f>
              <c:strCache>
                <c:ptCount val="12"/>
                <c:pt idx="0">
                  <c:v>Большое количество учащихся в классе</c:v>
                </c:pt>
                <c:pt idx="1">
                  <c:v>Загруженность преподавателей,  очень сложно собрать коллег вне уроков</c:v>
                </c:pt>
                <c:pt idx="2">
                  <c:v> Идеи программы не знакомы администрации</c:v>
                </c:pt>
                <c:pt idx="3">
                  <c:v>Нет оснащенного кабинета, слабая МТБ, Нехватка кабинетов, маленькая площадь </c:v>
                </c:pt>
                <c:pt idx="4">
                  <c:v>Классы с трудными детьми</c:v>
                </c:pt>
                <c:pt idx="5">
                  <c:v>Нехватка методической помощи</c:v>
                </c:pt>
                <c:pt idx="6">
                  <c:v>Невозможно готовить к ЕНТ</c:v>
                </c:pt>
                <c:pt idx="7">
                  <c:v>Непонимание со стороны родителей</c:v>
                </c:pt>
                <c:pt idx="8">
                  <c:v>Двойное планирование: по стандарту и ССП, КСП, нет единых требований, Трудности в планировании ССП,КСП</c:v>
                </c:pt>
                <c:pt idx="9">
                  <c:v>Не хватка времени, желательно сдвоенные уроки</c:v>
                </c:pt>
                <c:pt idx="10">
                  <c:v>Языковой барьер, Непонимание некоторых модулей</c:v>
                </c:pt>
                <c:pt idx="11">
                  <c:v>Необъективное самооценивание и взаимооценивание учащимися</c:v>
                </c:pt>
              </c:strCache>
            </c:strRef>
          </c:cat>
          <c:val>
            <c:numRef>
              <c:f>Лист1!$B$3:$B$14</c:f>
              <c:numCache>
                <c:formatCode>0.00%</c:formatCode>
                <c:ptCount val="12"/>
                <c:pt idx="0">
                  <c:v>0.10638297872340426</c:v>
                </c:pt>
                <c:pt idx="1">
                  <c:v>7.2340425531914887E-2</c:v>
                </c:pt>
                <c:pt idx="2">
                  <c:v>0.1489</c:v>
                </c:pt>
                <c:pt idx="3">
                  <c:v>0.1191</c:v>
                </c:pt>
                <c:pt idx="4">
                  <c:v>5.5319148936170209E-2</c:v>
                </c:pt>
                <c:pt idx="5">
                  <c:v>0.10638297872340426</c:v>
                </c:pt>
                <c:pt idx="6">
                  <c:v>3.4042553191489362E-2</c:v>
                </c:pt>
                <c:pt idx="7">
                  <c:v>4.6808510638297871E-2</c:v>
                </c:pt>
                <c:pt idx="8">
                  <c:v>0.13619999999999999</c:v>
                </c:pt>
                <c:pt idx="9">
                  <c:v>4.2553191489361701E-2</c:v>
                </c:pt>
                <c:pt idx="10">
                  <c:v>9.7900000000000001E-2</c:v>
                </c:pt>
                <c:pt idx="11" formatCode="0.0%">
                  <c:v>3.4042553191489362E-2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box"/>
        <c:axId val="121201904"/>
        <c:axId val="121202296"/>
        <c:axId val="0"/>
      </c:bar3DChart>
      <c:catAx>
        <c:axId val="121201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202296"/>
        <c:crosses val="autoZero"/>
        <c:auto val="1"/>
        <c:lblAlgn val="ctr"/>
        <c:lblOffset val="100"/>
        <c:noMultiLvlLbl val="0"/>
      </c:catAx>
      <c:valAx>
        <c:axId val="121202296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21201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solidFill>
        <a:sysClr val="windowText" lastClr="000000"/>
      </a:solidFill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E1CED6-5FE7-4AB3-BFCB-52A83D9DC8A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69C591-D05B-49D5-AB47-5D07694C5032}">
      <dgm:prSet phldrT="[Текст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kk-KZ" b="1" dirty="0" smtClean="0">
              <a:solidFill>
                <a:srgbClr val="002060"/>
              </a:solidFill>
            </a:rPr>
            <a:t> Дошкольное</a:t>
          </a:r>
          <a:endParaRPr lang="ru-RU" b="1" dirty="0">
            <a:solidFill>
              <a:srgbClr val="002060"/>
            </a:solidFill>
          </a:endParaRPr>
        </a:p>
      </dgm:t>
    </dgm:pt>
    <dgm:pt modelId="{E176E6A7-4475-49F7-AFC7-3F84C29C8056}" type="parTrans" cxnId="{45093AAF-215D-404B-92F9-52BEC3E9FB3E}">
      <dgm:prSet/>
      <dgm:spPr/>
      <dgm:t>
        <a:bodyPr/>
        <a:lstStyle/>
        <a:p>
          <a:endParaRPr lang="ru-RU"/>
        </a:p>
      </dgm:t>
    </dgm:pt>
    <dgm:pt modelId="{931D3698-8DC5-46FD-A6E5-D82F4EC6094D}" type="sibTrans" cxnId="{45093AAF-215D-404B-92F9-52BEC3E9FB3E}">
      <dgm:prSet/>
      <dgm:spPr/>
      <dgm:t>
        <a:bodyPr/>
        <a:lstStyle/>
        <a:p>
          <a:endParaRPr lang="ru-RU"/>
        </a:p>
      </dgm:t>
    </dgm:pt>
    <dgm:pt modelId="{06516778-68AF-4D10-BAEA-1B252C6F4753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0" dirty="0" smtClean="0">
              <a:solidFill>
                <a:srgbClr val="002060"/>
              </a:solidFill>
            </a:rPr>
            <a:t> Краткосрочные курсы для руководителей</a:t>
          </a:r>
          <a:endParaRPr lang="ru-RU" b="0" dirty="0">
            <a:solidFill>
              <a:srgbClr val="002060"/>
            </a:solidFill>
          </a:endParaRPr>
        </a:p>
      </dgm:t>
    </dgm:pt>
    <dgm:pt modelId="{6191AB81-180B-4393-84BD-836E82602D9D}" type="parTrans" cxnId="{8713407A-325E-4F85-BAF7-E9E34B5A4AC1}">
      <dgm:prSet/>
      <dgm:spPr/>
      <dgm:t>
        <a:bodyPr/>
        <a:lstStyle/>
        <a:p>
          <a:endParaRPr lang="ru-RU"/>
        </a:p>
      </dgm:t>
    </dgm:pt>
    <dgm:pt modelId="{5137CE80-B04C-4DA4-A521-4D5A8D3A5250}" type="sibTrans" cxnId="{8713407A-325E-4F85-BAF7-E9E34B5A4AC1}">
      <dgm:prSet/>
      <dgm:spPr/>
      <dgm:t>
        <a:bodyPr/>
        <a:lstStyle/>
        <a:p>
          <a:endParaRPr lang="ru-RU"/>
        </a:p>
      </dgm:t>
    </dgm:pt>
    <dgm:pt modelId="{19826BA8-1042-4804-B2B6-7BB44818C81E}">
      <dgm:prSet phldrT="[Текст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Среднее образование, ТИПО</a:t>
          </a:r>
          <a:endParaRPr lang="ru-RU" b="1" dirty="0">
            <a:solidFill>
              <a:srgbClr val="002060"/>
            </a:solidFill>
          </a:endParaRPr>
        </a:p>
      </dgm:t>
    </dgm:pt>
    <dgm:pt modelId="{88FFD931-C100-48C7-BF63-5B079E74D4A3}" type="parTrans" cxnId="{D96A4526-8C51-494A-A81E-D09F57F0364D}">
      <dgm:prSet/>
      <dgm:spPr/>
      <dgm:t>
        <a:bodyPr/>
        <a:lstStyle/>
        <a:p>
          <a:endParaRPr lang="ru-RU"/>
        </a:p>
      </dgm:t>
    </dgm:pt>
    <dgm:pt modelId="{EC35C3C9-7C0E-4F93-AB85-A96F93495B48}" type="sibTrans" cxnId="{D96A4526-8C51-494A-A81E-D09F57F0364D}">
      <dgm:prSet/>
      <dgm:spPr/>
      <dgm:t>
        <a:bodyPr/>
        <a:lstStyle/>
        <a:p>
          <a:endParaRPr lang="ru-RU"/>
        </a:p>
      </dgm:t>
    </dgm:pt>
    <dgm:pt modelId="{0748AEB6-DB15-4330-B5BB-E1323F99B066}">
      <dgm:prSet phldrT="[Текст]"/>
      <dgm:spPr/>
      <dgm:t>
        <a:bodyPr/>
        <a:lstStyle/>
        <a:p>
          <a:r>
            <a:rPr lang="ru-RU" b="0" spc="50" dirty="0" smtClean="0">
              <a:ln w="11430"/>
              <a:solidFill>
                <a:srgbClr val="002060"/>
              </a:solidFill>
              <a:effectLst/>
              <a:latin typeface="+mj-lt"/>
            </a:rPr>
            <a:t>Уровневые программы     АОО</a:t>
          </a:r>
          <a:r>
            <a:rPr lang="en-US" b="0" spc="50" dirty="0" smtClean="0">
              <a:ln w="11430"/>
              <a:solidFill>
                <a:srgbClr val="002060"/>
              </a:solidFill>
              <a:effectLst/>
              <a:latin typeface="+mj-lt"/>
            </a:rPr>
            <a:t> </a:t>
          </a:r>
          <a:r>
            <a:rPr lang="ru-RU" b="0" spc="50" dirty="0" smtClean="0">
              <a:ln w="11430"/>
              <a:solidFill>
                <a:srgbClr val="002060"/>
              </a:solidFill>
              <a:effectLst/>
              <a:latin typeface="+mj-lt"/>
            </a:rPr>
            <a:t>«НИШ»</a:t>
          </a:r>
          <a:endParaRPr lang="ru-RU" b="0" dirty="0">
            <a:solidFill>
              <a:srgbClr val="002060"/>
            </a:solidFill>
            <a:effectLst/>
            <a:latin typeface="+mj-lt"/>
          </a:endParaRPr>
        </a:p>
      </dgm:t>
    </dgm:pt>
    <dgm:pt modelId="{01931776-2983-4AFC-B618-CAFAD249FB53}" type="parTrans" cxnId="{9215560D-3BAB-4F3A-A13E-7721FE9400FA}">
      <dgm:prSet/>
      <dgm:spPr/>
      <dgm:t>
        <a:bodyPr/>
        <a:lstStyle/>
        <a:p>
          <a:endParaRPr lang="ru-RU"/>
        </a:p>
      </dgm:t>
    </dgm:pt>
    <dgm:pt modelId="{2C76841A-3673-4E76-B5C0-F9FD70D92894}" type="sibTrans" cxnId="{9215560D-3BAB-4F3A-A13E-7721FE9400FA}">
      <dgm:prSet/>
      <dgm:spPr/>
      <dgm:t>
        <a:bodyPr/>
        <a:lstStyle/>
        <a:p>
          <a:endParaRPr lang="ru-RU"/>
        </a:p>
      </dgm:t>
    </dgm:pt>
    <dgm:pt modelId="{35D8CD41-BC3C-4F04-8191-285BA6718601}">
      <dgm:prSet phldrT="[Текст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Высшее образование </a:t>
          </a:r>
          <a:endParaRPr lang="ru-RU" b="1" dirty="0">
            <a:solidFill>
              <a:srgbClr val="002060"/>
            </a:solidFill>
          </a:endParaRPr>
        </a:p>
      </dgm:t>
    </dgm:pt>
    <dgm:pt modelId="{B53A215A-AAD6-486D-9731-D2A92116FCCF}" type="parTrans" cxnId="{38C8EDE8-E431-4BC5-9574-3D98ABBB51DB}">
      <dgm:prSet/>
      <dgm:spPr/>
      <dgm:t>
        <a:bodyPr/>
        <a:lstStyle/>
        <a:p>
          <a:endParaRPr lang="ru-RU"/>
        </a:p>
      </dgm:t>
    </dgm:pt>
    <dgm:pt modelId="{13E8D61A-4C2F-433C-A794-426832F2F5FB}" type="sibTrans" cxnId="{38C8EDE8-E431-4BC5-9574-3D98ABBB51DB}">
      <dgm:prSet/>
      <dgm:spPr/>
      <dgm:t>
        <a:bodyPr/>
        <a:lstStyle/>
        <a:p>
          <a:endParaRPr lang="ru-RU"/>
        </a:p>
      </dgm:t>
    </dgm:pt>
    <dgm:pt modelId="{C91251ED-BAED-4046-BF88-49943DC3E04E}">
      <dgm:prSet phldrT="[Текст]"/>
      <dgm:spPr/>
      <dgm:t>
        <a:bodyPr/>
        <a:lstStyle/>
        <a:p>
          <a:r>
            <a:rPr lang="ru-RU" dirty="0" smtClean="0">
              <a:latin typeface="+mj-lt"/>
              <a:cs typeface="Arial" panose="020B0604020202020204" pitchFamily="34" charset="0"/>
            </a:rPr>
            <a:t>Программа  для преподавателей педагогических специальностей вузов  </a:t>
          </a:r>
          <a:endParaRPr lang="ru-RU" dirty="0">
            <a:latin typeface="+mj-lt"/>
            <a:cs typeface="Arial" panose="020B0604020202020204" pitchFamily="34" charset="0"/>
          </a:endParaRPr>
        </a:p>
      </dgm:t>
    </dgm:pt>
    <dgm:pt modelId="{E6381B5B-6B73-4A89-A0B5-C4F28F193EA7}" type="parTrans" cxnId="{78EDD984-BCE9-4F87-8A85-9E7E2E44C15C}">
      <dgm:prSet/>
      <dgm:spPr/>
      <dgm:t>
        <a:bodyPr/>
        <a:lstStyle/>
        <a:p>
          <a:endParaRPr lang="ru-RU"/>
        </a:p>
      </dgm:t>
    </dgm:pt>
    <dgm:pt modelId="{1C4DC4A9-9656-4C18-8E12-E2A9487E16E2}" type="sibTrans" cxnId="{78EDD984-BCE9-4F87-8A85-9E7E2E44C15C}">
      <dgm:prSet/>
      <dgm:spPr/>
      <dgm:t>
        <a:bodyPr/>
        <a:lstStyle/>
        <a:p>
          <a:endParaRPr lang="ru-RU"/>
        </a:p>
      </dgm:t>
    </dgm:pt>
    <dgm:pt modelId="{EBCCFE79-56F2-4199-A2EF-26783DB912C5}">
      <dgm:prSet phldrT="[Текст]"/>
      <dgm:spPr/>
      <dgm:t>
        <a:bodyPr/>
        <a:lstStyle/>
        <a:p>
          <a:endParaRPr lang="ru-RU" b="0" dirty="0">
            <a:solidFill>
              <a:srgbClr val="002060"/>
            </a:solidFill>
            <a:effectLst/>
            <a:latin typeface="+mj-lt"/>
          </a:endParaRPr>
        </a:p>
      </dgm:t>
    </dgm:pt>
    <dgm:pt modelId="{1C1B363E-B4E3-4CB5-BFEE-1E30CEB8B457}" type="parTrans" cxnId="{FFA1732F-CA03-427E-8C86-E89C7410080F}">
      <dgm:prSet/>
      <dgm:spPr/>
      <dgm:t>
        <a:bodyPr/>
        <a:lstStyle/>
        <a:p>
          <a:endParaRPr lang="ru-RU"/>
        </a:p>
      </dgm:t>
    </dgm:pt>
    <dgm:pt modelId="{7191413F-C1C3-4909-8FBA-FD9CBFBE0FF7}" type="sibTrans" cxnId="{FFA1732F-CA03-427E-8C86-E89C7410080F}">
      <dgm:prSet/>
      <dgm:spPr/>
      <dgm:t>
        <a:bodyPr/>
        <a:lstStyle/>
        <a:p>
          <a:endParaRPr lang="ru-RU"/>
        </a:p>
      </dgm:t>
    </dgm:pt>
    <dgm:pt modelId="{1A6505C4-B0A7-4DEB-B79F-147F8E1383FF}">
      <dgm:prSet phldrT="[Текст]"/>
      <dgm:spPr/>
      <dgm:t>
        <a:bodyPr/>
        <a:lstStyle/>
        <a:p>
          <a:r>
            <a:rPr lang="ru-RU" b="0" dirty="0" smtClean="0">
              <a:solidFill>
                <a:srgbClr val="002060"/>
              </a:solidFill>
            </a:rPr>
            <a:t>Краткосрочные курсы для руководителей</a:t>
          </a:r>
          <a:r>
            <a:rPr lang="ru-RU" b="0" spc="50" dirty="0" smtClean="0">
              <a:ln w="11430"/>
              <a:solidFill>
                <a:srgbClr val="002060"/>
              </a:solidFill>
              <a:effectLst/>
              <a:latin typeface="+mj-lt"/>
            </a:rPr>
            <a:t> </a:t>
          </a:r>
          <a:endParaRPr lang="ru-RU" b="0" dirty="0">
            <a:solidFill>
              <a:srgbClr val="002060"/>
            </a:solidFill>
            <a:effectLst/>
            <a:latin typeface="+mj-lt"/>
          </a:endParaRPr>
        </a:p>
      </dgm:t>
    </dgm:pt>
    <dgm:pt modelId="{36B65637-16BE-453E-B58B-32B22EF8548D}" type="parTrans" cxnId="{75F1C2ED-9D99-4968-A20C-605EF556981E}">
      <dgm:prSet/>
      <dgm:spPr/>
      <dgm:t>
        <a:bodyPr/>
        <a:lstStyle/>
        <a:p>
          <a:endParaRPr lang="ru-RU"/>
        </a:p>
      </dgm:t>
    </dgm:pt>
    <dgm:pt modelId="{84B77E54-0A2C-4248-898A-8E94FDB3A061}" type="sibTrans" cxnId="{75F1C2ED-9D99-4968-A20C-605EF556981E}">
      <dgm:prSet/>
      <dgm:spPr/>
      <dgm:t>
        <a:bodyPr/>
        <a:lstStyle/>
        <a:p>
          <a:endParaRPr lang="ru-RU"/>
        </a:p>
      </dgm:t>
    </dgm:pt>
    <dgm:pt modelId="{B4A190B7-7DCB-4510-877E-0B18A9DDBB56}" type="pres">
      <dgm:prSet presAssocID="{56E1CED6-5FE7-4AB3-BFCB-52A83D9DC8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FCFAE0-F107-4423-B9BD-3B6129AE6AE4}" type="pres">
      <dgm:prSet presAssocID="{CF69C591-D05B-49D5-AB47-5D07694C5032}" presName="composite" presStyleCnt="0"/>
      <dgm:spPr/>
    </dgm:pt>
    <dgm:pt modelId="{9528FECB-7317-4E63-801D-B02B8654D2AC}" type="pres">
      <dgm:prSet presAssocID="{CF69C591-D05B-49D5-AB47-5D07694C503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EB910-C2AB-411F-8D47-1EEF207B2DBA}" type="pres">
      <dgm:prSet presAssocID="{CF69C591-D05B-49D5-AB47-5D07694C5032}" presName="parSh" presStyleLbl="node1" presStyleIdx="0" presStyleCnt="3" custLinFactNeighborX="-538"/>
      <dgm:spPr/>
      <dgm:t>
        <a:bodyPr/>
        <a:lstStyle/>
        <a:p>
          <a:endParaRPr lang="ru-RU"/>
        </a:p>
      </dgm:t>
    </dgm:pt>
    <dgm:pt modelId="{D20A306A-530C-44EC-B44E-E3E8515B0DF2}" type="pres">
      <dgm:prSet presAssocID="{CF69C591-D05B-49D5-AB47-5D07694C5032}" presName="desTx" presStyleLbl="fgAcc1" presStyleIdx="0" presStyleCnt="3" custLinFactNeighborX="-15560" custLinFactNeighborY="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1C1D4-AF2B-4473-8B0B-3346B224B504}" type="pres">
      <dgm:prSet presAssocID="{931D3698-8DC5-46FD-A6E5-D82F4EC6094D}" presName="sibTrans" presStyleLbl="sibTrans2D1" presStyleIdx="0" presStyleCnt="2" custScaleX="196500" custLinFactNeighborX="-47680"/>
      <dgm:spPr/>
      <dgm:t>
        <a:bodyPr/>
        <a:lstStyle/>
        <a:p>
          <a:endParaRPr lang="ru-RU"/>
        </a:p>
      </dgm:t>
    </dgm:pt>
    <dgm:pt modelId="{2B6BC304-9361-4FE8-8BC8-143DFA8CB37D}" type="pres">
      <dgm:prSet presAssocID="{931D3698-8DC5-46FD-A6E5-D82F4EC6094D}" presName="connTx" presStyleLbl="sibTrans2D1" presStyleIdx="0" presStyleCnt="2"/>
      <dgm:spPr/>
      <dgm:t>
        <a:bodyPr/>
        <a:lstStyle/>
        <a:p>
          <a:endParaRPr lang="ru-RU"/>
        </a:p>
      </dgm:t>
    </dgm:pt>
    <dgm:pt modelId="{5EA273C7-E1ED-481E-B0DB-3F8DA40F7ACC}" type="pres">
      <dgm:prSet presAssocID="{19826BA8-1042-4804-B2B6-7BB44818C81E}" presName="composite" presStyleCnt="0"/>
      <dgm:spPr/>
    </dgm:pt>
    <dgm:pt modelId="{1BAF4871-983F-475F-B5F5-8B3A19670795}" type="pres">
      <dgm:prSet presAssocID="{19826BA8-1042-4804-B2B6-7BB44818C81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83782-5FC3-4F89-8A06-26578599D1BA}" type="pres">
      <dgm:prSet presAssocID="{19826BA8-1042-4804-B2B6-7BB44818C81E}" presName="parSh" presStyleLbl="node1" presStyleIdx="1" presStyleCnt="3" custScaleX="112117" custLinFactNeighborX="-25024" custLinFactNeighborY="-1480"/>
      <dgm:spPr/>
      <dgm:t>
        <a:bodyPr/>
        <a:lstStyle/>
        <a:p>
          <a:endParaRPr lang="ru-RU"/>
        </a:p>
      </dgm:t>
    </dgm:pt>
    <dgm:pt modelId="{84564CB6-A8D1-49C5-A217-48563448DCA7}" type="pres">
      <dgm:prSet presAssocID="{19826BA8-1042-4804-B2B6-7BB44818C81E}" presName="desTx" presStyleLbl="fgAcc1" presStyleIdx="1" presStyleCnt="3" custLinFactNeighborX="-35934" custLinFactNeighborY="1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C1277-49CC-4A18-B092-799574D1829D}" type="pres">
      <dgm:prSet presAssocID="{EC35C3C9-7C0E-4F93-AB85-A96F93495B48}" presName="sibTrans" presStyleLbl="sibTrans2D1" presStyleIdx="1" presStyleCnt="2" custScaleX="104183" custLinFactNeighborX="-57885" custLinFactNeighborY="16502"/>
      <dgm:spPr/>
      <dgm:t>
        <a:bodyPr/>
        <a:lstStyle/>
        <a:p>
          <a:endParaRPr lang="ru-RU"/>
        </a:p>
      </dgm:t>
    </dgm:pt>
    <dgm:pt modelId="{5C72FF0A-F96C-46AF-A81C-EB859C9F5E5C}" type="pres">
      <dgm:prSet presAssocID="{EC35C3C9-7C0E-4F93-AB85-A96F93495B48}" presName="connTx" presStyleLbl="sibTrans2D1" presStyleIdx="1" presStyleCnt="2"/>
      <dgm:spPr/>
      <dgm:t>
        <a:bodyPr/>
        <a:lstStyle/>
        <a:p>
          <a:endParaRPr lang="ru-RU"/>
        </a:p>
      </dgm:t>
    </dgm:pt>
    <dgm:pt modelId="{C1E25789-59C7-40B0-87A4-C4C150B37F91}" type="pres">
      <dgm:prSet presAssocID="{35D8CD41-BC3C-4F04-8191-285BA6718601}" presName="composite" presStyleCnt="0"/>
      <dgm:spPr/>
    </dgm:pt>
    <dgm:pt modelId="{0CB13334-A702-4CC9-8294-B4510D3A10F1}" type="pres">
      <dgm:prSet presAssocID="{35D8CD41-BC3C-4F04-8191-285BA6718601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EF36F-C4AF-4DF5-8F25-E38CA84F78EA}" type="pres">
      <dgm:prSet presAssocID="{35D8CD41-BC3C-4F04-8191-285BA6718601}" presName="parSh" presStyleLbl="node1" presStyleIdx="2" presStyleCnt="3" custLinFactNeighborX="-27468" custLinFactNeighborY="-1322"/>
      <dgm:spPr/>
      <dgm:t>
        <a:bodyPr/>
        <a:lstStyle/>
        <a:p>
          <a:endParaRPr lang="ru-RU"/>
        </a:p>
      </dgm:t>
    </dgm:pt>
    <dgm:pt modelId="{999FF3AA-A005-4CCC-AD2D-33DF9873A226}" type="pres">
      <dgm:prSet presAssocID="{35D8CD41-BC3C-4F04-8191-285BA6718601}" presName="desTx" presStyleLbl="fgAcc1" presStyleIdx="2" presStyleCnt="3" custLinFactNeighborX="-20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70B1C5-A95F-4027-9AC9-F4238E0AAB1B}" type="presOf" srcId="{EBCCFE79-56F2-4199-A2EF-26783DB912C5}" destId="{84564CB6-A8D1-49C5-A217-48563448DCA7}" srcOrd="0" destOrd="2" presId="urn:microsoft.com/office/officeart/2005/8/layout/process3"/>
    <dgm:cxn modelId="{DAF9D96C-37AC-45B4-8C07-7342AC810CB8}" type="presOf" srcId="{0748AEB6-DB15-4330-B5BB-E1323F99B066}" destId="{84564CB6-A8D1-49C5-A217-48563448DCA7}" srcOrd="0" destOrd="0" presId="urn:microsoft.com/office/officeart/2005/8/layout/process3"/>
    <dgm:cxn modelId="{9215560D-3BAB-4F3A-A13E-7721FE9400FA}" srcId="{19826BA8-1042-4804-B2B6-7BB44818C81E}" destId="{0748AEB6-DB15-4330-B5BB-E1323F99B066}" srcOrd="0" destOrd="0" parTransId="{01931776-2983-4AFC-B618-CAFAD249FB53}" sibTransId="{2C76841A-3673-4E76-B5C0-F9FD70D92894}"/>
    <dgm:cxn modelId="{75F1C2ED-9D99-4968-A20C-605EF556981E}" srcId="{19826BA8-1042-4804-B2B6-7BB44818C81E}" destId="{1A6505C4-B0A7-4DEB-B79F-147F8E1383FF}" srcOrd="1" destOrd="0" parTransId="{36B65637-16BE-453E-B58B-32B22EF8548D}" sibTransId="{84B77E54-0A2C-4248-898A-8E94FDB3A061}"/>
    <dgm:cxn modelId="{D96A4526-8C51-494A-A81E-D09F57F0364D}" srcId="{56E1CED6-5FE7-4AB3-BFCB-52A83D9DC8AE}" destId="{19826BA8-1042-4804-B2B6-7BB44818C81E}" srcOrd="1" destOrd="0" parTransId="{88FFD931-C100-48C7-BF63-5B079E74D4A3}" sibTransId="{EC35C3C9-7C0E-4F93-AB85-A96F93495B48}"/>
    <dgm:cxn modelId="{D372B3B4-BE55-4669-B0AE-EEBB6FBF6476}" type="presOf" srcId="{EC35C3C9-7C0E-4F93-AB85-A96F93495B48}" destId="{5C72FF0A-F96C-46AF-A81C-EB859C9F5E5C}" srcOrd="1" destOrd="0" presId="urn:microsoft.com/office/officeart/2005/8/layout/process3"/>
    <dgm:cxn modelId="{C05C81E9-6BD4-4BC1-87A5-156AA6AD1E9A}" type="presOf" srcId="{CF69C591-D05B-49D5-AB47-5D07694C5032}" destId="{87EEB910-C2AB-411F-8D47-1EEF207B2DBA}" srcOrd="1" destOrd="0" presId="urn:microsoft.com/office/officeart/2005/8/layout/process3"/>
    <dgm:cxn modelId="{FFA1732F-CA03-427E-8C86-E89C7410080F}" srcId="{19826BA8-1042-4804-B2B6-7BB44818C81E}" destId="{EBCCFE79-56F2-4199-A2EF-26783DB912C5}" srcOrd="2" destOrd="0" parTransId="{1C1B363E-B4E3-4CB5-BFEE-1E30CEB8B457}" sibTransId="{7191413F-C1C3-4909-8FBA-FD9CBFBE0FF7}"/>
    <dgm:cxn modelId="{BD6A854E-7B70-48BA-9D47-5AB325831347}" type="presOf" srcId="{CF69C591-D05B-49D5-AB47-5D07694C5032}" destId="{9528FECB-7317-4E63-801D-B02B8654D2AC}" srcOrd="0" destOrd="0" presId="urn:microsoft.com/office/officeart/2005/8/layout/process3"/>
    <dgm:cxn modelId="{7000D9E3-0940-4EA7-8EBB-95761A5C94BA}" type="presOf" srcId="{19826BA8-1042-4804-B2B6-7BB44818C81E}" destId="{1BAF4871-983F-475F-B5F5-8B3A19670795}" srcOrd="0" destOrd="0" presId="urn:microsoft.com/office/officeart/2005/8/layout/process3"/>
    <dgm:cxn modelId="{45093AAF-215D-404B-92F9-52BEC3E9FB3E}" srcId="{56E1CED6-5FE7-4AB3-BFCB-52A83D9DC8AE}" destId="{CF69C591-D05B-49D5-AB47-5D07694C5032}" srcOrd="0" destOrd="0" parTransId="{E176E6A7-4475-49F7-AFC7-3F84C29C8056}" sibTransId="{931D3698-8DC5-46FD-A6E5-D82F4EC6094D}"/>
    <dgm:cxn modelId="{25271D2A-0932-4D5E-88BD-DD2050A66E91}" type="presOf" srcId="{56E1CED6-5FE7-4AB3-BFCB-52A83D9DC8AE}" destId="{B4A190B7-7DCB-4510-877E-0B18A9DDBB56}" srcOrd="0" destOrd="0" presId="urn:microsoft.com/office/officeart/2005/8/layout/process3"/>
    <dgm:cxn modelId="{2B687D18-4E87-40DC-8FE7-6DB9155AF691}" type="presOf" srcId="{19826BA8-1042-4804-B2B6-7BB44818C81E}" destId="{3C083782-5FC3-4F89-8A06-26578599D1BA}" srcOrd="1" destOrd="0" presId="urn:microsoft.com/office/officeart/2005/8/layout/process3"/>
    <dgm:cxn modelId="{E1B1577C-0EE7-4147-8AD2-535B54AC21C4}" type="presOf" srcId="{C91251ED-BAED-4046-BF88-49943DC3E04E}" destId="{999FF3AA-A005-4CCC-AD2D-33DF9873A226}" srcOrd="0" destOrd="0" presId="urn:microsoft.com/office/officeart/2005/8/layout/process3"/>
    <dgm:cxn modelId="{8713407A-325E-4F85-BAF7-E9E34B5A4AC1}" srcId="{CF69C591-D05B-49D5-AB47-5D07694C5032}" destId="{06516778-68AF-4D10-BAEA-1B252C6F4753}" srcOrd="0" destOrd="0" parTransId="{6191AB81-180B-4393-84BD-836E82602D9D}" sibTransId="{5137CE80-B04C-4DA4-A521-4D5A8D3A5250}"/>
    <dgm:cxn modelId="{38C8EDE8-E431-4BC5-9574-3D98ABBB51DB}" srcId="{56E1CED6-5FE7-4AB3-BFCB-52A83D9DC8AE}" destId="{35D8CD41-BC3C-4F04-8191-285BA6718601}" srcOrd="2" destOrd="0" parTransId="{B53A215A-AAD6-486D-9731-D2A92116FCCF}" sibTransId="{13E8D61A-4C2F-433C-A794-426832F2F5FB}"/>
    <dgm:cxn modelId="{78EDD984-BCE9-4F87-8A85-9E7E2E44C15C}" srcId="{35D8CD41-BC3C-4F04-8191-285BA6718601}" destId="{C91251ED-BAED-4046-BF88-49943DC3E04E}" srcOrd="0" destOrd="0" parTransId="{E6381B5B-6B73-4A89-A0B5-C4F28F193EA7}" sibTransId="{1C4DC4A9-9656-4C18-8E12-E2A9487E16E2}"/>
    <dgm:cxn modelId="{50BDA1ED-4A0D-4C69-B0F0-4330F98C2543}" type="presOf" srcId="{931D3698-8DC5-46FD-A6E5-D82F4EC6094D}" destId="{2B6BC304-9361-4FE8-8BC8-143DFA8CB37D}" srcOrd="1" destOrd="0" presId="urn:microsoft.com/office/officeart/2005/8/layout/process3"/>
    <dgm:cxn modelId="{579972AD-1B1B-4AB4-AD9E-16354DDCE9E1}" type="presOf" srcId="{1A6505C4-B0A7-4DEB-B79F-147F8E1383FF}" destId="{84564CB6-A8D1-49C5-A217-48563448DCA7}" srcOrd="0" destOrd="1" presId="urn:microsoft.com/office/officeart/2005/8/layout/process3"/>
    <dgm:cxn modelId="{6E0EE169-FBA1-4714-A7D9-2088A7B6DEF5}" type="presOf" srcId="{931D3698-8DC5-46FD-A6E5-D82F4EC6094D}" destId="{D6D1C1D4-AF2B-4473-8B0B-3346B224B504}" srcOrd="0" destOrd="0" presId="urn:microsoft.com/office/officeart/2005/8/layout/process3"/>
    <dgm:cxn modelId="{BC7CD993-9C30-45EB-ADB4-7327608102C5}" type="presOf" srcId="{EC35C3C9-7C0E-4F93-AB85-A96F93495B48}" destId="{F36C1277-49CC-4A18-B092-799574D1829D}" srcOrd="0" destOrd="0" presId="urn:microsoft.com/office/officeart/2005/8/layout/process3"/>
    <dgm:cxn modelId="{E03F85D2-C053-4A99-895E-0C75EB4FD637}" type="presOf" srcId="{35D8CD41-BC3C-4F04-8191-285BA6718601}" destId="{0CB13334-A702-4CC9-8294-B4510D3A10F1}" srcOrd="0" destOrd="0" presId="urn:microsoft.com/office/officeart/2005/8/layout/process3"/>
    <dgm:cxn modelId="{266A25D1-C0AD-4A67-924A-3C778CD0F996}" type="presOf" srcId="{35D8CD41-BC3C-4F04-8191-285BA6718601}" destId="{B7CEF36F-C4AF-4DF5-8F25-E38CA84F78EA}" srcOrd="1" destOrd="0" presId="urn:microsoft.com/office/officeart/2005/8/layout/process3"/>
    <dgm:cxn modelId="{D431DD05-42DC-449C-805B-3D98C2CCFDDD}" type="presOf" srcId="{06516778-68AF-4D10-BAEA-1B252C6F4753}" destId="{D20A306A-530C-44EC-B44E-E3E8515B0DF2}" srcOrd="0" destOrd="0" presId="urn:microsoft.com/office/officeart/2005/8/layout/process3"/>
    <dgm:cxn modelId="{B9639CFF-3AD6-49AE-9ADA-CDF16381C906}" type="presParOf" srcId="{B4A190B7-7DCB-4510-877E-0B18A9DDBB56}" destId="{04FCFAE0-F107-4423-B9BD-3B6129AE6AE4}" srcOrd="0" destOrd="0" presId="urn:microsoft.com/office/officeart/2005/8/layout/process3"/>
    <dgm:cxn modelId="{271F3905-A573-4EE7-A489-5B21F3FB94D7}" type="presParOf" srcId="{04FCFAE0-F107-4423-B9BD-3B6129AE6AE4}" destId="{9528FECB-7317-4E63-801D-B02B8654D2AC}" srcOrd="0" destOrd="0" presId="urn:microsoft.com/office/officeart/2005/8/layout/process3"/>
    <dgm:cxn modelId="{02C8D063-1439-4A73-B000-690B64C617B2}" type="presParOf" srcId="{04FCFAE0-F107-4423-B9BD-3B6129AE6AE4}" destId="{87EEB910-C2AB-411F-8D47-1EEF207B2DBA}" srcOrd="1" destOrd="0" presId="urn:microsoft.com/office/officeart/2005/8/layout/process3"/>
    <dgm:cxn modelId="{9DD878AA-EC03-4450-805D-F5203A90C98A}" type="presParOf" srcId="{04FCFAE0-F107-4423-B9BD-3B6129AE6AE4}" destId="{D20A306A-530C-44EC-B44E-E3E8515B0DF2}" srcOrd="2" destOrd="0" presId="urn:microsoft.com/office/officeart/2005/8/layout/process3"/>
    <dgm:cxn modelId="{E5C95283-3974-466B-B5DF-FC9CD9C46F9D}" type="presParOf" srcId="{B4A190B7-7DCB-4510-877E-0B18A9DDBB56}" destId="{D6D1C1D4-AF2B-4473-8B0B-3346B224B504}" srcOrd="1" destOrd="0" presId="urn:microsoft.com/office/officeart/2005/8/layout/process3"/>
    <dgm:cxn modelId="{85BD8DA9-2B0B-4D20-9410-4CE0CE3A8941}" type="presParOf" srcId="{D6D1C1D4-AF2B-4473-8B0B-3346B224B504}" destId="{2B6BC304-9361-4FE8-8BC8-143DFA8CB37D}" srcOrd="0" destOrd="0" presId="urn:microsoft.com/office/officeart/2005/8/layout/process3"/>
    <dgm:cxn modelId="{D7145525-6287-42E2-9458-CE10673DB23F}" type="presParOf" srcId="{B4A190B7-7DCB-4510-877E-0B18A9DDBB56}" destId="{5EA273C7-E1ED-481E-B0DB-3F8DA40F7ACC}" srcOrd="2" destOrd="0" presId="urn:microsoft.com/office/officeart/2005/8/layout/process3"/>
    <dgm:cxn modelId="{7666E12E-9928-4A1C-A049-6A1AF26D0BE6}" type="presParOf" srcId="{5EA273C7-E1ED-481E-B0DB-3F8DA40F7ACC}" destId="{1BAF4871-983F-475F-B5F5-8B3A19670795}" srcOrd="0" destOrd="0" presId="urn:microsoft.com/office/officeart/2005/8/layout/process3"/>
    <dgm:cxn modelId="{9F1EC41C-62EB-41DC-B596-4D8B526908CD}" type="presParOf" srcId="{5EA273C7-E1ED-481E-B0DB-3F8DA40F7ACC}" destId="{3C083782-5FC3-4F89-8A06-26578599D1BA}" srcOrd="1" destOrd="0" presId="urn:microsoft.com/office/officeart/2005/8/layout/process3"/>
    <dgm:cxn modelId="{362E6221-55C3-4405-B322-2745162503E5}" type="presParOf" srcId="{5EA273C7-E1ED-481E-B0DB-3F8DA40F7ACC}" destId="{84564CB6-A8D1-49C5-A217-48563448DCA7}" srcOrd="2" destOrd="0" presId="urn:microsoft.com/office/officeart/2005/8/layout/process3"/>
    <dgm:cxn modelId="{96227ADF-D0FC-4392-AB6D-59EA2936FCE5}" type="presParOf" srcId="{B4A190B7-7DCB-4510-877E-0B18A9DDBB56}" destId="{F36C1277-49CC-4A18-B092-799574D1829D}" srcOrd="3" destOrd="0" presId="urn:microsoft.com/office/officeart/2005/8/layout/process3"/>
    <dgm:cxn modelId="{44B1A9EC-0264-4A00-8010-1A92E2F7ED0E}" type="presParOf" srcId="{F36C1277-49CC-4A18-B092-799574D1829D}" destId="{5C72FF0A-F96C-46AF-A81C-EB859C9F5E5C}" srcOrd="0" destOrd="0" presId="urn:microsoft.com/office/officeart/2005/8/layout/process3"/>
    <dgm:cxn modelId="{C64AFEF7-6AFF-43B1-A884-256C4114CCB0}" type="presParOf" srcId="{B4A190B7-7DCB-4510-877E-0B18A9DDBB56}" destId="{C1E25789-59C7-40B0-87A4-C4C150B37F91}" srcOrd="4" destOrd="0" presId="urn:microsoft.com/office/officeart/2005/8/layout/process3"/>
    <dgm:cxn modelId="{85956503-4119-4C9F-BBC9-C6816A041636}" type="presParOf" srcId="{C1E25789-59C7-40B0-87A4-C4C150B37F91}" destId="{0CB13334-A702-4CC9-8294-B4510D3A10F1}" srcOrd="0" destOrd="0" presId="urn:microsoft.com/office/officeart/2005/8/layout/process3"/>
    <dgm:cxn modelId="{8A0B8A5A-1F1E-4350-85CF-724F363A3EA3}" type="presParOf" srcId="{C1E25789-59C7-40B0-87A4-C4C150B37F91}" destId="{B7CEF36F-C4AF-4DF5-8F25-E38CA84F78EA}" srcOrd="1" destOrd="0" presId="urn:microsoft.com/office/officeart/2005/8/layout/process3"/>
    <dgm:cxn modelId="{CCE67D62-A37D-4459-ADE5-F6E24AC3923A}" type="presParOf" srcId="{C1E25789-59C7-40B0-87A4-C4C150B37F91}" destId="{999FF3AA-A005-4CCC-AD2D-33DF9873A22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819776-1782-447D-A356-F71B8454622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7C1D60-A79C-456F-A99F-9BEEA8028FF9}">
      <dgm:prSet phldrT="[Текст]"/>
      <dgm:spPr/>
      <dgm:t>
        <a:bodyPr/>
        <a:lstStyle/>
        <a:p>
          <a:r>
            <a:rPr lang="en-US" b="1" dirty="0" smtClean="0"/>
            <a:t>Blended learning</a:t>
          </a:r>
          <a:endParaRPr lang="ru-RU" b="1" dirty="0"/>
        </a:p>
      </dgm:t>
    </dgm:pt>
    <dgm:pt modelId="{0FBD87CC-FF1D-4B85-976E-250149E346DF}" type="parTrans" cxnId="{6F878F26-C2F4-44C3-B73E-DEB53D0CD2A5}">
      <dgm:prSet/>
      <dgm:spPr/>
      <dgm:t>
        <a:bodyPr/>
        <a:lstStyle/>
        <a:p>
          <a:endParaRPr lang="ru-RU"/>
        </a:p>
      </dgm:t>
    </dgm:pt>
    <dgm:pt modelId="{55F56047-7FA8-467C-94A7-3FCE7CFD4E65}" type="sibTrans" cxnId="{6F878F26-C2F4-44C3-B73E-DEB53D0CD2A5}">
      <dgm:prSet/>
      <dgm:spPr/>
      <dgm:t>
        <a:bodyPr/>
        <a:lstStyle/>
        <a:p>
          <a:endParaRPr lang="ru-RU"/>
        </a:p>
      </dgm:t>
    </dgm:pt>
    <dgm:pt modelId="{23212F92-4074-4BF3-8830-614386152A3F}">
      <dgm:prSet phldrT="[Текст]"/>
      <dgm:spPr/>
      <dgm:t>
        <a:bodyPr/>
        <a:lstStyle/>
        <a:p>
          <a:r>
            <a:rPr lang="en-US" b="1" smtClean="0"/>
            <a:t>Smart-</a:t>
          </a:r>
          <a:r>
            <a:rPr lang="ru-RU" b="1" smtClean="0"/>
            <a:t>технологии</a:t>
          </a:r>
          <a:endParaRPr lang="ru-RU" b="1" dirty="0"/>
        </a:p>
      </dgm:t>
    </dgm:pt>
    <dgm:pt modelId="{CE9B4770-3C41-44E1-AD5C-EB05DD193A5E}" type="parTrans" cxnId="{BB2DE839-BEFE-4629-B8D3-DB32F6AD72A7}">
      <dgm:prSet/>
      <dgm:spPr/>
      <dgm:t>
        <a:bodyPr/>
        <a:lstStyle/>
        <a:p>
          <a:endParaRPr lang="ru-RU"/>
        </a:p>
      </dgm:t>
    </dgm:pt>
    <dgm:pt modelId="{A6093CE7-5661-4733-98FF-F22313AB53F3}" type="sibTrans" cxnId="{BB2DE839-BEFE-4629-B8D3-DB32F6AD72A7}">
      <dgm:prSet/>
      <dgm:spPr/>
      <dgm:t>
        <a:bodyPr/>
        <a:lstStyle/>
        <a:p>
          <a:endParaRPr lang="ru-RU"/>
        </a:p>
      </dgm:t>
    </dgm:pt>
    <dgm:pt modelId="{98FD4686-554E-4C05-B88A-611FE74DF288}">
      <dgm:prSet phldrT="[Текст]"/>
      <dgm:spPr/>
      <dgm:t>
        <a:bodyPr/>
        <a:lstStyle/>
        <a:p>
          <a:r>
            <a:rPr lang="ru-RU" b="1" smtClean="0"/>
            <a:t>Активное обучение</a:t>
          </a:r>
          <a:endParaRPr lang="ru-RU" b="1" dirty="0"/>
        </a:p>
      </dgm:t>
    </dgm:pt>
    <dgm:pt modelId="{B9300906-5B64-4CDC-84E1-488B491E112C}" type="parTrans" cxnId="{A45DC1B9-2B2E-4636-BC82-AC8CCF57BD81}">
      <dgm:prSet/>
      <dgm:spPr/>
      <dgm:t>
        <a:bodyPr/>
        <a:lstStyle/>
        <a:p>
          <a:endParaRPr lang="ru-RU"/>
        </a:p>
      </dgm:t>
    </dgm:pt>
    <dgm:pt modelId="{F3C609C0-B60A-42D8-AFDC-B09AA1337442}" type="sibTrans" cxnId="{A45DC1B9-2B2E-4636-BC82-AC8CCF57BD81}">
      <dgm:prSet/>
      <dgm:spPr/>
      <dgm:t>
        <a:bodyPr/>
        <a:lstStyle/>
        <a:p>
          <a:endParaRPr lang="ru-RU"/>
        </a:p>
      </dgm:t>
    </dgm:pt>
    <dgm:pt modelId="{7FE984C8-6E1B-4F59-BA48-7AD91C3E2104}">
      <dgm:prSet/>
      <dgm:spPr/>
      <dgm:t>
        <a:bodyPr/>
        <a:lstStyle/>
        <a:p>
          <a:r>
            <a:rPr lang="ru-RU" b="1" smtClean="0"/>
            <a:t>Выполнение и защита рефлексивного портфолио</a:t>
          </a:r>
          <a:endParaRPr lang="ru-RU" b="1" dirty="0"/>
        </a:p>
      </dgm:t>
    </dgm:pt>
    <dgm:pt modelId="{D9D1761E-0DF9-4DBA-9216-9CF5CE573354}" type="parTrans" cxnId="{040DB309-113D-4F56-8689-AFA8F0384341}">
      <dgm:prSet/>
      <dgm:spPr/>
      <dgm:t>
        <a:bodyPr/>
        <a:lstStyle/>
        <a:p>
          <a:endParaRPr lang="ru-RU"/>
        </a:p>
      </dgm:t>
    </dgm:pt>
    <dgm:pt modelId="{936789C7-F5B7-4B54-86E7-518735969E66}" type="sibTrans" cxnId="{040DB309-113D-4F56-8689-AFA8F0384341}">
      <dgm:prSet/>
      <dgm:spPr/>
      <dgm:t>
        <a:bodyPr/>
        <a:lstStyle/>
        <a:p>
          <a:endParaRPr lang="ru-RU"/>
        </a:p>
      </dgm:t>
    </dgm:pt>
    <dgm:pt modelId="{619E0BA9-21E8-4B0D-AA01-16047F4D0B39}">
      <dgm:prSet phldrT="[Текст]" custT="1"/>
      <dgm:spPr/>
      <dgm:t>
        <a:bodyPr/>
        <a:lstStyle/>
        <a:p>
          <a:r>
            <a:rPr lang="ru-RU" sz="3600" dirty="0" smtClean="0"/>
            <a:t>Формы обучения</a:t>
          </a:r>
          <a:endParaRPr lang="ru-RU" sz="3600" dirty="0"/>
        </a:p>
      </dgm:t>
    </dgm:pt>
    <dgm:pt modelId="{FB310B15-E775-4076-8CF8-533C73010620}" type="sibTrans" cxnId="{AAD3D043-7B8E-4C32-952F-3689219026F4}">
      <dgm:prSet/>
      <dgm:spPr/>
      <dgm:t>
        <a:bodyPr/>
        <a:lstStyle/>
        <a:p>
          <a:endParaRPr lang="ru-RU"/>
        </a:p>
      </dgm:t>
    </dgm:pt>
    <dgm:pt modelId="{5035B5F4-E159-4734-AAF5-C0E23E20F5A3}" type="parTrans" cxnId="{AAD3D043-7B8E-4C32-952F-3689219026F4}">
      <dgm:prSet/>
      <dgm:spPr/>
      <dgm:t>
        <a:bodyPr/>
        <a:lstStyle/>
        <a:p>
          <a:endParaRPr lang="ru-RU"/>
        </a:p>
      </dgm:t>
    </dgm:pt>
    <dgm:pt modelId="{043B180B-60A9-407A-827E-3ADC27258806}" type="pres">
      <dgm:prSet presAssocID="{A6819776-1782-447D-A356-F71B8454622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E4A024-1D93-4B14-B945-C848DEAF87D5}" type="pres">
      <dgm:prSet presAssocID="{619E0BA9-21E8-4B0D-AA01-16047F4D0B39}" presName="root1" presStyleCnt="0"/>
      <dgm:spPr/>
      <dgm:t>
        <a:bodyPr/>
        <a:lstStyle/>
        <a:p>
          <a:endParaRPr lang="ru-RU"/>
        </a:p>
      </dgm:t>
    </dgm:pt>
    <dgm:pt modelId="{3A710831-88E5-43D3-9567-2B85655C2442}" type="pres">
      <dgm:prSet presAssocID="{619E0BA9-21E8-4B0D-AA01-16047F4D0B39}" presName="LevelOneTextNode" presStyleLbl="node0" presStyleIdx="0" presStyleCnt="1" custLinFactX="-30492" custLinFactNeighborX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247101-A8A3-486D-8851-3C84D6060A41}" type="pres">
      <dgm:prSet presAssocID="{619E0BA9-21E8-4B0D-AA01-16047F4D0B39}" presName="level2hierChild" presStyleCnt="0"/>
      <dgm:spPr/>
      <dgm:t>
        <a:bodyPr/>
        <a:lstStyle/>
        <a:p>
          <a:endParaRPr lang="ru-RU"/>
        </a:p>
      </dgm:t>
    </dgm:pt>
    <dgm:pt modelId="{E4E31D49-C972-40AB-AFE2-A4884DF592F3}" type="pres">
      <dgm:prSet presAssocID="{0FBD87CC-FF1D-4B85-976E-250149E346DF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9047D33F-CFC0-4A02-9C91-9F6569BCD9A7}" type="pres">
      <dgm:prSet presAssocID="{0FBD87CC-FF1D-4B85-976E-250149E346DF}" presName="connTx" presStyleLbl="parChTrans1D2" presStyleIdx="0" presStyleCnt="4"/>
      <dgm:spPr/>
      <dgm:t>
        <a:bodyPr/>
        <a:lstStyle/>
        <a:p>
          <a:endParaRPr lang="ru-RU"/>
        </a:p>
      </dgm:t>
    </dgm:pt>
    <dgm:pt modelId="{A74472AB-ADD8-4E7D-BB9B-E0E67C22B342}" type="pres">
      <dgm:prSet presAssocID="{747C1D60-A79C-456F-A99F-9BEEA8028FF9}" presName="root2" presStyleCnt="0"/>
      <dgm:spPr/>
      <dgm:t>
        <a:bodyPr/>
        <a:lstStyle/>
        <a:p>
          <a:endParaRPr lang="ru-RU"/>
        </a:p>
      </dgm:t>
    </dgm:pt>
    <dgm:pt modelId="{8E74E2C8-A04D-40E1-8ECC-F8FFE9996954}" type="pres">
      <dgm:prSet presAssocID="{747C1D60-A79C-456F-A99F-9BEEA8028FF9}" presName="LevelTwoTextNode" presStyleLbl="node2" presStyleIdx="0" presStyleCnt="4" custScaleX="185664" custLinFactNeighborX="-40426" custLinFactNeighborY="12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5FAD21-6BB0-4D6C-A464-1CCE3BFD36F0}" type="pres">
      <dgm:prSet presAssocID="{747C1D60-A79C-456F-A99F-9BEEA8028FF9}" presName="level3hierChild" presStyleCnt="0"/>
      <dgm:spPr/>
      <dgm:t>
        <a:bodyPr/>
        <a:lstStyle/>
        <a:p>
          <a:endParaRPr lang="ru-RU"/>
        </a:p>
      </dgm:t>
    </dgm:pt>
    <dgm:pt modelId="{F486C9F7-5216-4ACA-984C-60AC5B986894}" type="pres">
      <dgm:prSet presAssocID="{CE9B4770-3C41-44E1-AD5C-EB05DD193A5E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B6920BF5-B283-47B6-9B5F-0BA2D1FF84C9}" type="pres">
      <dgm:prSet presAssocID="{CE9B4770-3C41-44E1-AD5C-EB05DD193A5E}" presName="connTx" presStyleLbl="parChTrans1D2" presStyleIdx="1" presStyleCnt="4"/>
      <dgm:spPr/>
      <dgm:t>
        <a:bodyPr/>
        <a:lstStyle/>
        <a:p>
          <a:endParaRPr lang="ru-RU"/>
        </a:p>
      </dgm:t>
    </dgm:pt>
    <dgm:pt modelId="{EA8FDA27-0043-46CA-B9BE-4EEF2430D8BF}" type="pres">
      <dgm:prSet presAssocID="{23212F92-4074-4BF3-8830-614386152A3F}" presName="root2" presStyleCnt="0"/>
      <dgm:spPr/>
      <dgm:t>
        <a:bodyPr/>
        <a:lstStyle/>
        <a:p>
          <a:endParaRPr lang="ru-RU"/>
        </a:p>
      </dgm:t>
    </dgm:pt>
    <dgm:pt modelId="{A4782AF8-FCA9-4351-8B27-94AFC612C226}" type="pres">
      <dgm:prSet presAssocID="{23212F92-4074-4BF3-8830-614386152A3F}" presName="LevelTwoTextNode" presStyleLbl="node2" presStyleIdx="1" presStyleCnt="4" custScaleX="185645" custLinFactNeighborX="-40004" custLinFactNeighborY="39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7CD0E5-FFC6-4A28-BDC8-5950C3D86525}" type="pres">
      <dgm:prSet presAssocID="{23212F92-4074-4BF3-8830-614386152A3F}" presName="level3hierChild" presStyleCnt="0"/>
      <dgm:spPr/>
      <dgm:t>
        <a:bodyPr/>
        <a:lstStyle/>
        <a:p>
          <a:endParaRPr lang="ru-RU"/>
        </a:p>
      </dgm:t>
    </dgm:pt>
    <dgm:pt modelId="{9266256A-92F2-4697-BA39-CF76B1AD3E17}" type="pres">
      <dgm:prSet presAssocID="{B9300906-5B64-4CDC-84E1-488B491E112C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E39B87F8-4BF1-4D5A-B357-90CC716B95CB}" type="pres">
      <dgm:prSet presAssocID="{B9300906-5B64-4CDC-84E1-488B491E112C}" presName="connTx" presStyleLbl="parChTrans1D2" presStyleIdx="2" presStyleCnt="4"/>
      <dgm:spPr/>
      <dgm:t>
        <a:bodyPr/>
        <a:lstStyle/>
        <a:p>
          <a:endParaRPr lang="ru-RU"/>
        </a:p>
      </dgm:t>
    </dgm:pt>
    <dgm:pt modelId="{A8DB26BF-0C1A-4B3C-9C33-24BC1CE3F3C8}" type="pres">
      <dgm:prSet presAssocID="{98FD4686-554E-4C05-B88A-611FE74DF288}" presName="root2" presStyleCnt="0"/>
      <dgm:spPr/>
      <dgm:t>
        <a:bodyPr/>
        <a:lstStyle/>
        <a:p>
          <a:endParaRPr lang="ru-RU"/>
        </a:p>
      </dgm:t>
    </dgm:pt>
    <dgm:pt modelId="{7B3688C9-5208-4782-B5C5-6CEEEE021BA5}" type="pres">
      <dgm:prSet presAssocID="{98FD4686-554E-4C05-B88A-611FE74DF288}" presName="LevelTwoTextNode" presStyleLbl="node2" presStyleIdx="2" presStyleCnt="4" custScaleX="185075" custLinFactNeighborX="-39843" custLinFactNeighborY="-47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5FEF3A-9AB3-4051-90C3-56C589EE9551}" type="pres">
      <dgm:prSet presAssocID="{98FD4686-554E-4C05-B88A-611FE74DF288}" presName="level3hierChild" presStyleCnt="0"/>
      <dgm:spPr/>
      <dgm:t>
        <a:bodyPr/>
        <a:lstStyle/>
        <a:p>
          <a:endParaRPr lang="ru-RU"/>
        </a:p>
      </dgm:t>
    </dgm:pt>
    <dgm:pt modelId="{D15D65A9-D2E3-471D-B390-8A36DF93C5EA}" type="pres">
      <dgm:prSet presAssocID="{D9D1761E-0DF9-4DBA-9216-9CF5CE573354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DD4994CA-EE98-407A-BC13-B3874F13FE0F}" type="pres">
      <dgm:prSet presAssocID="{D9D1761E-0DF9-4DBA-9216-9CF5CE573354}" presName="connTx" presStyleLbl="parChTrans1D2" presStyleIdx="3" presStyleCnt="4"/>
      <dgm:spPr/>
      <dgm:t>
        <a:bodyPr/>
        <a:lstStyle/>
        <a:p>
          <a:endParaRPr lang="ru-RU"/>
        </a:p>
      </dgm:t>
    </dgm:pt>
    <dgm:pt modelId="{5F6C8F89-4A21-4AF7-A2F5-008B7DBF73AF}" type="pres">
      <dgm:prSet presAssocID="{7FE984C8-6E1B-4F59-BA48-7AD91C3E2104}" presName="root2" presStyleCnt="0"/>
      <dgm:spPr/>
      <dgm:t>
        <a:bodyPr/>
        <a:lstStyle/>
        <a:p>
          <a:endParaRPr lang="ru-RU"/>
        </a:p>
      </dgm:t>
    </dgm:pt>
    <dgm:pt modelId="{8FBF0DA2-265F-4760-A88A-76035A77AA10}" type="pres">
      <dgm:prSet presAssocID="{7FE984C8-6E1B-4F59-BA48-7AD91C3E2104}" presName="LevelTwoTextNode" presStyleLbl="node2" presStyleIdx="3" presStyleCnt="4" custScaleX="186574" custLinFactNeighborX="-39623" custLinFactNeighborY="-59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3CD6D4-3AED-42AE-B9D8-965F23D88455}" type="pres">
      <dgm:prSet presAssocID="{7FE984C8-6E1B-4F59-BA48-7AD91C3E2104}" presName="level3hierChild" presStyleCnt="0"/>
      <dgm:spPr/>
      <dgm:t>
        <a:bodyPr/>
        <a:lstStyle/>
        <a:p>
          <a:endParaRPr lang="ru-RU"/>
        </a:p>
      </dgm:t>
    </dgm:pt>
  </dgm:ptLst>
  <dgm:cxnLst>
    <dgm:cxn modelId="{BB2DE839-BEFE-4629-B8D3-DB32F6AD72A7}" srcId="{619E0BA9-21E8-4B0D-AA01-16047F4D0B39}" destId="{23212F92-4074-4BF3-8830-614386152A3F}" srcOrd="1" destOrd="0" parTransId="{CE9B4770-3C41-44E1-AD5C-EB05DD193A5E}" sibTransId="{A6093CE7-5661-4733-98FF-F22313AB53F3}"/>
    <dgm:cxn modelId="{CCA7D62D-6289-4116-A1C9-C2E28ECE059B}" type="presOf" srcId="{0FBD87CC-FF1D-4B85-976E-250149E346DF}" destId="{9047D33F-CFC0-4A02-9C91-9F6569BCD9A7}" srcOrd="1" destOrd="0" presId="urn:microsoft.com/office/officeart/2008/layout/HorizontalMultiLevelHierarchy"/>
    <dgm:cxn modelId="{6F878F26-C2F4-44C3-B73E-DEB53D0CD2A5}" srcId="{619E0BA9-21E8-4B0D-AA01-16047F4D0B39}" destId="{747C1D60-A79C-456F-A99F-9BEEA8028FF9}" srcOrd="0" destOrd="0" parTransId="{0FBD87CC-FF1D-4B85-976E-250149E346DF}" sibTransId="{55F56047-7FA8-467C-94A7-3FCE7CFD4E65}"/>
    <dgm:cxn modelId="{053964C7-214B-458E-A4F5-2617671A0565}" type="presOf" srcId="{98FD4686-554E-4C05-B88A-611FE74DF288}" destId="{7B3688C9-5208-4782-B5C5-6CEEEE021BA5}" srcOrd="0" destOrd="0" presId="urn:microsoft.com/office/officeart/2008/layout/HorizontalMultiLevelHierarchy"/>
    <dgm:cxn modelId="{CD475989-9BFB-4C3F-9208-500ABFFDE357}" type="presOf" srcId="{A6819776-1782-447D-A356-F71B8454622F}" destId="{043B180B-60A9-407A-827E-3ADC27258806}" srcOrd="0" destOrd="0" presId="urn:microsoft.com/office/officeart/2008/layout/HorizontalMultiLevelHierarchy"/>
    <dgm:cxn modelId="{3A19C6D8-E03F-4C94-8F06-6857D7751CB1}" type="presOf" srcId="{0FBD87CC-FF1D-4B85-976E-250149E346DF}" destId="{E4E31D49-C972-40AB-AFE2-A4884DF592F3}" srcOrd="0" destOrd="0" presId="urn:microsoft.com/office/officeart/2008/layout/HorizontalMultiLevelHierarchy"/>
    <dgm:cxn modelId="{1BC235E4-1B66-4ED0-AE67-34F7A5EAE0E5}" type="presOf" srcId="{B9300906-5B64-4CDC-84E1-488B491E112C}" destId="{E39B87F8-4BF1-4D5A-B357-90CC716B95CB}" srcOrd="1" destOrd="0" presId="urn:microsoft.com/office/officeart/2008/layout/HorizontalMultiLevelHierarchy"/>
    <dgm:cxn modelId="{38A09AB4-7E8B-47AF-A50D-12291367EC69}" type="presOf" srcId="{B9300906-5B64-4CDC-84E1-488B491E112C}" destId="{9266256A-92F2-4697-BA39-CF76B1AD3E17}" srcOrd="0" destOrd="0" presId="urn:microsoft.com/office/officeart/2008/layout/HorizontalMultiLevelHierarchy"/>
    <dgm:cxn modelId="{0520C7BC-7A79-47D4-A2A7-DD6B9FB8C1E1}" type="presOf" srcId="{619E0BA9-21E8-4B0D-AA01-16047F4D0B39}" destId="{3A710831-88E5-43D3-9567-2B85655C2442}" srcOrd="0" destOrd="0" presId="urn:microsoft.com/office/officeart/2008/layout/HorizontalMultiLevelHierarchy"/>
    <dgm:cxn modelId="{A45DC1B9-2B2E-4636-BC82-AC8CCF57BD81}" srcId="{619E0BA9-21E8-4B0D-AA01-16047F4D0B39}" destId="{98FD4686-554E-4C05-B88A-611FE74DF288}" srcOrd="2" destOrd="0" parTransId="{B9300906-5B64-4CDC-84E1-488B491E112C}" sibTransId="{F3C609C0-B60A-42D8-AFDC-B09AA1337442}"/>
    <dgm:cxn modelId="{2F005BA7-A7EF-46D0-AB32-2556D39C0FAD}" type="presOf" srcId="{23212F92-4074-4BF3-8830-614386152A3F}" destId="{A4782AF8-FCA9-4351-8B27-94AFC612C226}" srcOrd="0" destOrd="0" presId="urn:microsoft.com/office/officeart/2008/layout/HorizontalMultiLevelHierarchy"/>
    <dgm:cxn modelId="{E034BBE0-3735-4F57-B32A-D321E32765F0}" type="presOf" srcId="{CE9B4770-3C41-44E1-AD5C-EB05DD193A5E}" destId="{B6920BF5-B283-47B6-9B5F-0BA2D1FF84C9}" srcOrd="1" destOrd="0" presId="urn:microsoft.com/office/officeart/2008/layout/HorizontalMultiLevelHierarchy"/>
    <dgm:cxn modelId="{7724A448-B284-41B0-92EA-B5312A31B13A}" type="presOf" srcId="{CE9B4770-3C41-44E1-AD5C-EB05DD193A5E}" destId="{F486C9F7-5216-4ACA-984C-60AC5B986894}" srcOrd="0" destOrd="0" presId="urn:microsoft.com/office/officeart/2008/layout/HorizontalMultiLevelHierarchy"/>
    <dgm:cxn modelId="{040DB309-113D-4F56-8689-AFA8F0384341}" srcId="{619E0BA9-21E8-4B0D-AA01-16047F4D0B39}" destId="{7FE984C8-6E1B-4F59-BA48-7AD91C3E2104}" srcOrd="3" destOrd="0" parTransId="{D9D1761E-0DF9-4DBA-9216-9CF5CE573354}" sibTransId="{936789C7-F5B7-4B54-86E7-518735969E66}"/>
    <dgm:cxn modelId="{EA1298C8-D522-4C85-B4A1-72CAD7DB9512}" type="presOf" srcId="{747C1D60-A79C-456F-A99F-9BEEA8028FF9}" destId="{8E74E2C8-A04D-40E1-8ECC-F8FFE9996954}" srcOrd="0" destOrd="0" presId="urn:microsoft.com/office/officeart/2008/layout/HorizontalMultiLevelHierarchy"/>
    <dgm:cxn modelId="{CE224434-F4E7-4C1E-9393-B22BD6EE86D5}" type="presOf" srcId="{D9D1761E-0DF9-4DBA-9216-9CF5CE573354}" destId="{DD4994CA-EE98-407A-BC13-B3874F13FE0F}" srcOrd="1" destOrd="0" presId="urn:microsoft.com/office/officeart/2008/layout/HorizontalMultiLevelHierarchy"/>
    <dgm:cxn modelId="{0FFC14FD-CCC2-4920-B46B-0752C7F2BB74}" type="presOf" srcId="{D9D1761E-0DF9-4DBA-9216-9CF5CE573354}" destId="{D15D65A9-D2E3-471D-B390-8A36DF93C5EA}" srcOrd="0" destOrd="0" presId="urn:microsoft.com/office/officeart/2008/layout/HorizontalMultiLevelHierarchy"/>
    <dgm:cxn modelId="{BAF1ED7F-014B-4E77-AE02-F52FA26BDE71}" type="presOf" srcId="{7FE984C8-6E1B-4F59-BA48-7AD91C3E2104}" destId="{8FBF0DA2-265F-4760-A88A-76035A77AA10}" srcOrd="0" destOrd="0" presId="urn:microsoft.com/office/officeart/2008/layout/HorizontalMultiLevelHierarchy"/>
    <dgm:cxn modelId="{AAD3D043-7B8E-4C32-952F-3689219026F4}" srcId="{A6819776-1782-447D-A356-F71B8454622F}" destId="{619E0BA9-21E8-4B0D-AA01-16047F4D0B39}" srcOrd="0" destOrd="0" parTransId="{5035B5F4-E159-4734-AAF5-C0E23E20F5A3}" sibTransId="{FB310B15-E775-4076-8CF8-533C73010620}"/>
    <dgm:cxn modelId="{9CC7BC4A-D897-4A72-A3B8-1E6DD4F283DB}" type="presParOf" srcId="{043B180B-60A9-407A-827E-3ADC27258806}" destId="{99E4A024-1D93-4B14-B945-C848DEAF87D5}" srcOrd="0" destOrd="0" presId="urn:microsoft.com/office/officeart/2008/layout/HorizontalMultiLevelHierarchy"/>
    <dgm:cxn modelId="{EA010367-482B-4139-AD37-5924D617771C}" type="presParOf" srcId="{99E4A024-1D93-4B14-B945-C848DEAF87D5}" destId="{3A710831-88E5-43D3-9567-2B85655C2442}" srcOrd="0" destOrd="0" presId="urn:microsoft.com/office/officeart/2008/layout/HorizontalMultiLevelHierarchy"/>
    <dgm:cxn modelId="{CB8CCA94-6F58-4774-A60F-E9131121349A}" type="presParOf" srcId="{99E4A024-1D93-4B14-B945-C848DEAF87D5}" destId="{19247101-A8A3-486D-8851-3C84D6060A41}" srcOrd="1" destOrd="0" presId="urn:microsoft.com/office/officeart/2008/layout/HorizontalMultiLevelHierarchy"/>
    <dgm:cxn modelId="{C1E18C78-F399-4E4F-95E1-00C565EE8F1A}" type="presParOf" srcId="{19247101-A8A3-486D-8851-3C84D6060A41}" destId="{E4E31D49-C972-40AB-AFE2-A4884DF592F3}" srcOrd="0" destOrd="0" presId="urn:microsoft.com/office/officeart/2008/layout/HorizontalMultiLevelHierarchy"/>
    <dgm:cxn modelId="{F443B15A-8C51-468C-BF78-2F6463A61149}" type="presParOf" srcId="{E4E31D49-C972-40AB-AFE2-A4884DF592F3}" destId="{9047D33F-CFC0-4A02-9C91-9F6569BCD9A7}" srcOrd="0" destOrd="0" presId="urn:microsoft.com/office/officeart/2008/layout/HorizontalMultiLevelHierarchy"/>
    <dgm:cxn modelId="{B0927200-F65E-4D37-89D4-8E104E2DA101}" type="presParOf" srcId="{19247101-A8A3-486D-8851-3C84D6060A41}" destId="{A74472AB-ADD8-4E7D-BB9B-E0E67C22B342}" srcOrd="1" destOrd="0" presId="urn:microsoft.com/office/officeart/2008/layout/HorizontalMultiLevelHierarchy"/>
    <dgm:cxn modelId="{2694886A-818F-4CA7-A80C-EB95EF1A1466}" type="presParOf" srcId="{A74472AB-ADD8-4E7D-BB9B-E0E67C22B342}" destId="{8E74E2C8-A04D-40E1-8ECC-F8FFE9996954}" srcOrd="0" destOrd="0" presId="urn:microsoft.com/office/officeart/2008/layout/HorizontalMultiLevelHierarchy"/>
    <dgm:cxn modelId="{5F5E42E8-7CFA-45C8-BF1A-D643AFEDD185}" type="presParOf" srcId="{A74472AB-ADD8-4E7D-BB9B-E0E67C22B342}" destId="{E45FAD21-6BB0-4D6C-A464-1CCE3BFD36F0}" srcOrd="1" destOrd="0" presId="urn:microsoft.com/office/officeart/2008/layout/HorizontalMultiLevelHierarchy"/>
    <dgm:cxn modelId="{DA2AA8E3-A24B-477B-9F6F-108A7E0AE6AE}" type="presParOf" srcId="{19247101-A8A3-486D-8851-3C84D6060A41}" destId="{F486C9F7-5216-4ACA-984C-60AC5B986894}" srcOrd="2" destOrd="0" presId="urn:microsoft.com/office/officeart/2008/layout/HorizontalMultiLevelHierarchy"/>
    <dgm:cxn modelId="{9F682A47-16C4-4B20-81E7-2589DA659A01}" type="presParOf" srcId="{F486C9F7-5216-4ACA-984C-60AC5B986894}" destId="{B6920BF5-B283-47B6-9B5F-0BA2D1FF84C9}" srcOrd="0" destOrd="0" presId="urn:microsoft.com/office/officeart/2008/layout/HorizontalMultiLevelHierarchy"/>
    <dgm:cxn modelId="{5B4036E7-5454-4BB6-B053-E1BD84A34A09}" type="presParOf" srcId="{19247101-A8A3-486D-8851-3C84D6060A41}" destId="{EA8FDA27-0043-46CA-B9BE-4EEF2430D8BF}" srcOrd="3" destOrd="0" presId="urn:microsoft.com/office/officeart/2008/layout/HorizontalMultiLevelHierarchy"/>
    <dgm:cxn modelId="{B97FFA57-D14B-4105-94FD-DAF65DD24EC7}" type="presParOf" srcId="{EA8FDA27-0043-46CA-B9BE-4EEF2430D8BF}" destId="{A4782AF8-FCA9-4351-8B27-94AFC612C226}" srcOrd="0" destOrd="0" presId="urn:microsoft.com/office/officeart/2008/layout/HorizontalMultiLevelHierarchy"/>
    <dgm:cxn modelId="{819E3EE5-791E-41AB-A5AF-231C6FE16A07}" type="presParOf" srcId="{EA8FDA27-0043-46CA-B9BE-4EEF2430D8BF}" destId="{0C7CD0E5-FFC6-4A28-BDC8-5950C3D86525}" srcOrd="1" destOrd="0" presId="urn:microsoft.com/office/officeart/2008/layout/HorizontalMultiLevelHierarchy"/>
    <dgm:cxn modelId="{E923677A-9384-4F82-9A6C-0A471B918061}" type="presParOf" srcId="{19247101-A8A3-486D-8851-3C84D6060A41}" destId="{9266256A-92F2-4697-BA39-CF76B1AD3E17}" srcOrd="4" destOrd="0" presId="urn:microsoft.com/office/officeart/2008/layout/HorizontalMultiLevelHierarchy"/>
    <dgm:cxn modelId="{F8C8AEDB-C83C-48C4-A057-12C2F1D201F8}" type="presParOf" srcId="{9266256A-92F2-4697-BA39-CF76B1AD3E17}" destId="{E39B87F8-4BF1-4D5A-B357-90CC716B95CB}" srcOrd="0" destOrd="0" presId="urn:microsoft.com/office/officeart/2008/layout/HorizontalMultiLevelHierarchy"/>
    <dgm:cxn modelId="{53D1783B-142C-4035-B51A-9C33185CC0E2}" type="presParOf" srcId="{19247101-A8A3-486D-8851-3C84D6060A41}" destId="{A8DB26BF-0C1A-4B3C-9C33-24BC1CE3F3C8}" srcOrd="5" destOrd="0" presId="urn:microsoft.com/office/officeart/2008/layout/HorizontalMultiLevelHierarchy"/>
    <dgm:cxn modelId="{03F530E5-3044-45BB-8C7F-5C38EFEB1BDB}" type="presParOf" srcId="{A8DB26BF-0C1A-4B3C-9C33-24BC1CE3F3C8}" destId="{7B3688C9-5208-4782-B5C5-6CEEEE021BA5}" srcOrd="0" destOrd="0" presId="urn:microsoft.com/office/officeart/2008/layout/HorizontalMultiLevelHierarchy"/>
    <dgm:cxn modelId="{07403D17-072C-458E-B431-B54A1BE2077E}" type="presParOf" srcId="{A8DB26BF-0C1A-4B3C-9C33-24BC1CE3F3C8}" destId="{E05FEF3A-9AB3-4051-90C3-56C589EE9551}" srcOrd="1" destOrd="0" presId="urn:microsoft.com/office/officeart/2008/layout/HorizontalMultiLevelHierarchy"/>
    <dgm:cxn modelId="{EF06EC58-459F-459B-994C-4B91F363A922}" type="presParOf" srcId="{19247101-A8A3-486D-8851-3C84D6060A41}" destId="{D15D65A9-D2E3-471D-B390-8A36DF93C5EA}" srcOrd="6" destOrd="0" presId="urn:microsoft.com/office/officeart/2008/layout/HorizontalMultiLevelHierarchy"/>
    <dgm:cxn modelId="{58BD5616-725C-4468-9345-29078A11C148}" type="presParOf" srcId="{D15D65A9-D2E3-471D-B390-8A36DF93C5EA}" destId="{DD4994CA-EE98-407A-BC13-B3874F13FE0F}" srcOrd="0" destOrd="0" presId="urn:microsoft.com/office/officeart/2008/layout/HorizontalMultiLevelHierarchy"/>
    <dgm:cxn modelId="{269A51D4-0CFB-4427-B3FA-1A9199B31A0B}" type="presParOf" srcId="{19247101-A8A3-486D-8851-3C84D6060A41}" destId="{5F6C8F89-4A21-4AF7-A2F5-008B7DBF73AF}" srcOrd="7" destOrd="0" presId="urn:microsoft.com/office/officeart/2008/layout/HorizontalMultiLevelHierarchy"/>
    <dgm:cxn modelId="{D9578511-0B11-434B-887B-993565AD66EF}" type="presParOf" srcId="{5F6C8F89-4A21-4AF7-A2F5-008B7DBF73AF}" destId="{8FBF0DA2-265F-4760-A88A-76035A77AA10}" srcOrd="0" destOrd="0" presId="urn:microsoft.com/office/officeart/2008/layout/HorizontalMultiLevelHierarchy"/>
    <dgm:cxn modelId="{FEF33398-F923-49D0-9630-40C3E5B5CAEF}" type="presParOf" srcId="{5F6C8F89-4A21-4AF7-A2F5-008B7DBF73AF}" destId="{713CD6D4-3AED-42AE-B9D8-965F23D88455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15A3A4-3F2F-4F39-83CD-887036042CF1}" type="doc">
      <dgm:prSet loTypeId="urn:microsoft.com/office/officeart/2005/8/layout/radial6" loCatId="cycle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9D8DB5E2-23B7-4BAA-AB41-FAD1FD4D8A1D}">
      <dgm:prSet phldrT="[Текст]"/>
      <dgm:spPr/>
      <dgm:t>
        <a:bodyPr/>
        <a:lstStyle/>
        <a:p>
          <a:r>
            <a:rPr lang="ru-RU" dirty="0" smtClean="0"/>
            <a:t>Система ДО</a:t>
          </a:r>
          <a:endParaRPr lang="ru-RU" dirty="0"/>
        </a:p>
      </dgm:t>
    </dgm:pt>
    <dgm:pt modelId="{FE577725-1C72-499E-BAAE-0E0173BBFDFE}" type="parTrans" cxnId="{1075C52C-78F3-49F5-BFF0-19A94400BA00}">
      <dgm:prSet/>
      <dgm:spPr/>
      <dgm:t>
        <a:bodyPr/>
        <a:lstStyle/>
        <a:p>
          <a:endParaRPr lang="ru-RU"/>
        </a:p>
      </dgm:t>
    </dgm:pt>
    <dgm:pt modelId="{0E3B529C-4365-4E92-A232-4DA32614D06B}" type="sibTrans" cxnId="{1075C52C-78F3-49F5-BFF0-19A94400BA00}">
      <dgm:prSet/>
      <dgm:spPr/>
      <dgm:t>
        <a:bodyPr/>
        <a:lstStyle/>
        <a:p>
          <a:endParaRPr lang="ru-RU"/>
        </a:p>
      </dgm:t>
    </dgm:pt>
    <dgm:pt modelId="{27B26B60-BD55-4036-B6B3-5B8F201A0C52}">
      <dgm:prSet phldrT="[Текст]"/>
      <dgm:spPr/>
      <dgm:t>
        <a:bodyPr/>
        <a:lstStyle/>
        <a:p>
          <a:r>
            <a:rPr lang="ru-RU" dirty="0" smtClean="0"/>
            <a:t>Автоматизация регистрации </a:t>
          </a:r>
          <a:endParaRPr lang="ru-RU" dirty="0"/>
        </a:p>
      </dgm:t>
    </dgm:pt>
    <dgm:pt modelId="{F2107CFA-1C95-4603-99B8-2AAC10B0E34F}" type="parTrans" cxnId="{5DE26B19-CE94-4301-A4C5-4E1E9D27253F}">
      <dgm:prSet/>
      <dgm:spPr/>
      <dgm:t>
        <a:bodyPr/>
        <a:lstStyle/>
        <a:p>
          <a:endParaRPr lang="ru-RU"/>
        </a:p>
      </dgm:t>
    </dgm:pt>
    <dgm:pt modelId="{3AB29E90-5F56-491D-949C-D2FB6CCC55E6}" type="sibTrans" cxnId="{5DE26B19-CE94-4301-A4C5-4E1E9D27253F}">
      <dgm:prSet/>
      <dgm:spPr/>
      <dgm:t>
        <a:bodyPr/>
        <a:lstStyle/>
        <a:p>
          <a:endParaRPr lang="ru-RU"/>
        </a:p>
      </dgm:t>
    </dgm:pt>
    <dgm:pt modelId="{903B0765-2100-475D-87E6-D46C22057F7B}">
      <dgm:prSet phldrT="[Текст]"/>
      <dgm:spPr/>
      <dgm:t>
        <a:bodyPr/>
        <a:lstStyle/>
        <a:p>
          <a:r>
            <a:rPr lang="ru-RU" dirty="0" smtClean="0"/>
            <a:t>Интерактивный онлайн контроль знаний </a:t>
          </a:r>
          <a:endParaRPr lang="ru-RU" dirty="0"/>
        </a:p>
      </dgm:t>
    </dgm:pt>
    <dgm:pt modelId="{D69C4008-A1F9-41E0-964C-DCDE83592133}" type="parTrans" cxnId="{C0D8AE1C-F669-4023-89EC-7E4BC4933A8D}">
      <dgm:prSet/>
      <dgm:spPr/>
      <dgm:t>
        <a:bodyPr/>
        <a:lstStyle/>
        <a:p>
          <a:endParaRPr lang="ru-RU"/>
        </a:p>
      </dgm:t>
    </dgm:pt>
    <dgm:pt modelId="{711F8C3F-0344-431E-9C0A-1A429A99DC44}" type="sibTrans" cxnId="{C0D8AE1C-F669-4023-89EC-7E4BC4933A8D}">
      <dgm:prSet/>
      <dgm:spPr/>
      <dgm:t>
        <a:bodyPr/>
        <a:lstStyle/>
        <a:p>
          <a:endParaRPr lang="ru-RU"/>
        </a:p>
      </dgm:t>
    </dgm:pt>
    <dgm:pt modelId="{80E0EAE1-A29D-461A-A1B3-F792AE1AD927}">
      <dgm:prSet phldrT="[Текст]"/>
      <dgm:spPr/>
      <dgm:t>
        <a:bodyPr/>
        <a:lstStyle/>
        <a:p>
          <a:r>
            <a:rPr lang="ru-RU" dirty="0" smtClean="0"/>
            <a:t>Автоматизация тестов с достраиванием под сдающего </a:t>
          </a:r>
          <a:endParaRPr lang="ru-RU" dirty="0"/>
        </a:p>
      </dgm:t>
    </dgm:pt>
    <dgm:pt modelId="{49B062D8-21CE-4A4F-B215-EE82A6717E55}" type="parTrans" cxnId="{C2E07DC2-7B72-40B3-90D7-39E01939E043}">
      <dgm:prSet/>
      <dgm:spPr/>
      <dgm:t>
        <a:bodyPr/>
        <a:lstStyle/>
        <a:p>
          <a:endParaRPr lang="ru-RU"/>
        </a:p>
      </dgm:t>
    </dgm:pt>
    <dgm:pt modelId="{F4424BED-5CAD-495E-A679-7666E990825D}" type="sibTrans" cxnId="{C2E07DC2-7B72-40B3-90D7-39E01939E043}">
      <dgm:prSet/>
      <dgm:spPr/>
      <dgm:t>
        <a:bodyPr/>
        <a:lstStyle/>
        <a:p>
          <a:endParaRPr lang="ru-RU"/>
        </a:p>
      </dgm:t>
    </dgm:pt>
    <dgm:pt modelId="{B0B965A8-D102-46FA-8C5E-170E94FA75AB}">
      <dgm:prSet phldrT="[Текст]"/>
      <dgm:spPr/>
      <dgm:t>
        <a:bodyPr/>
        <a:lstStyle/>
        <a:p>
          <a:r>
            <a:rPr lang="en-US" dirty="0" smtClean="0"/>
            <a:t>U-learning</a:t>
          </a:r>
          <a:endParaRPr lang="ru-RU" dirty="0"/>
        </a:p>
      </dgm:t>
    </dgm:pt>
    <dgm:pt modelId="{094D014C-F176-4BEA-AD02-CDCD8F7D0E10}" type="parTrans" cxnId="{D291DFAE-CDDC-47BF-8A1C-EF83EC58419C}">
      <dgm:prSet/>
      <dgm:spPr/>
      <dgm:t>
        <a:bodyPr/>
        <a:lstStyle/>
        <a:p>
          <a:endParaRPr lang="ru-RU"/>
        </a:p>
      </dgm:t>
    </dgm:pt>
    <dgm:pt modelId="{6BB4DBD2-335F-44EE-B401-7B74BF36C19B}" type="sibTrans" cxnId="{D291DFAE-CDDC-47BF-8A1C-EF83EC58419C}">
      <dgm:prSet/>
      <dgm:spPr/>
      <dgm:t>
        <a:bodyPr/>
        <a:lstStyle/>
        <a:p>
          <a:endParaRPr lang="ru-RU"/>
        </a:p>
      </dgm:t>
    </dgm:pt>
    <dgm:pt modelId="{DE8EF0E8-E340-4329-91C1-C1CDBF116500}">
      <dgm:prSet phldrT="[Текст]"/>
      <dgm:spPr/>
      <dgm:t>
        <a:bodyPr/>
        <a:lstStyle/>
        <a:p>
          <a:r>
            <a:rPr lang="ru-RU" dirty="0" smtClean="0"/>
            <a:t>Адаптация контента к мобильным платформам </a:t>
          </a:r>
          <a:endParaRPr lang="ru-RU" dirty="0"/>
        </a:p>
      </dgm:t>
    </dgm:pt>
    <dgm:pt modelId="{170B4A2B-A028-44C9-B2A7-42878A9AEC22}" type="parTrans" cxnId="{7E3D8D32-5B1A-454A-9BC5-0F0598EEAB08}">
      <dgm:prSet/>
      <dgm:spPr/>
      <dgm:t>
        <a:bodyPr/>
        <a:lstStyle/>
        <a:p>
          <a:endParaRPr lang="ru-RU"/>
        </a:p>
      </dgm:t>
    </dgm:pt>
    <dgm:pt modelId="{3217FD5B-C7CC-4B0E-9BBC-BC2162C5367C}" type="sibTrans" cxnId="{7E3D8D32-5B1A-454A-9BC5-0F0598EEAB08}">
      <dgm:prSet/>
      <dgm:spPr/>
      <dgm:t>
        <a:bodyPr/>
        <a:lstStyle/>
        <a:p>
          <a:endParaRPr lang="ru-RU"/>
        </a:p>
      </dgm:t>
    </dgm:pt>
    <dgm:pt modelId="{6CCF8DAD-F983-4073-AFBF-165CD1C04817}">
      <dgm:prSet phldrT="[Текст]"/>
      <dgm:spPr/>
      <dgm:t>
        <a:bodyPr/>
        <a:lstStyle/>
        <a:p>
          <a:r>
            <a:rPr lang="en-US" dirty="0" smtClean="0"/>
            <a:t>N-learning </a:t>
          </a:r>
          <a:endParaRPr lang="ru-RU" dirty="0" smtClean="0"/>
        </a:p>
        <a:p>
          <a:r>
            <a:rPr lang="ru-RU" dirty="0" smtClean="0"/>
            <a:t>«где угодно»</a:t>
          </a:r>
          <a:endParaRPr lang="ru-RU" dirty="0"/>
        </a:p>
      </dgm:t>
    </dgm:pt>
    <dgm:pt modelId="{23388305-9179-44F9-A804-D57DC0911B85}" type="parTrans" cxnId="{9E0B4125-2AEC-495D-9347-24B5DB5A363A}">
      <dgm:prSet/>
      <dgm:spPr/>
      <dgm:t>
        <a:bodyPr/>
        <a:lstStyle/>
        <a:p>
          <a:endParaRPr lang="ru-RU"/>
        </a:p>
      </dgm:t>
    </dgm:pt>
    <dgm:pt modelId="{6F9D8646-3871-4057-87F2-D99203E6EA3F}" type="sibTrans" cxnId="{9E0B4125-2AEC-495D-9347-24B5DB5A363A}">
      <dgm:prSet/>
      <dgm:spPr/>
      <dgm:t>
        <a:bodyPr/>
        <a:lstStyle/>
        <a:p>
          <a:endParaRPr lang="ru-RU"/>
        </a:p>
      </dgm:t>
    </dgm:pt>
    <dgm:pt modelId="{3121CE8A-04A4-4F28-AB30-BEEB353F33E0}" type="pres">
      <dgm:prSet presAssocID="{4615A3A4-3F2F-4F39-83CD-887036042CF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874B12F-1442-4C03-8373-855D5B5F6F61}" type="pres">
      <dgm:prSet presAssocID="{9D8DB5E2-23B7-4BAA-AB41-FAD1FD4D8A1D}" presName="centerShape" presStyleLbl="node0" presStyleIdx="0" presStyleCnt="1"/>
      <dgm:spPr/>
    </dgm:pt>
    <dgm:pt modelId="{A8D79760-1D43-4EC6-8D72-F78C833FCAD2}" type="pres">
      <dgm:prSet presAssocID="{27B26B60-BD55-4036-B6B3-5B8F201A0C52}" presName="node" presStyleLbl="node1" presStyleIdx="0" presStyleCnt="6">
        <dgm:presLayoutVars>
          <dgm:bulletEnabled val="1"/>
        </dgm:presLayoutVars>
      </dgm:prSet>
      <dgm:spPr/>
    </dgm:pt>
    <dgm:pt modelId="{1C93C8E0-5C29-4D39-8983-084C1773FAAF}" type="pres">
      <dgm:prSet presAssocID="{27B26B60-BD55-4036-B6B3-5B8F201A0C52}" presName="dummy" presStyleCnt="0"/>
      <dgm:spPr/>
    </dgm:pt>
    <dgm:pt modelId="{9DC3CA2B-6BE4-4122-ACE2-DF5089BCE640}" type="pres">
      <dgm:prSet presAssocID="{3AB29E90-5F56-491D-949C-D2FB6CCC55E6}" presName="sibTrans" presStyleLbl="sibTrans2D1" presStyleIdx="0" presStyleCnt="6"/>
      <dgm:spPr/>
    </dgm:pt>
    <dgm:pt modelId="{2380715D-92F2-462C-8833-0965E9B18C87}" type="pres">
      <dgm:prSet presAssocID="{903B0765-2100-475D-87E6-D46C22057F7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45C88F-AEE0-4D17-B35C-E9195AF5FCF6}" type="pres">
      <dgm:prSet presAssocID="{903B0765-2100-475D-87E6-D46C22057F7B}" presName="dummy" presStyleCnt="0"/>
      <dgm:spPr/>
    </dgm:pt>
    <dgm:pt modelId="{2CA41F1D-26F6-4128-89D6-60267BE21F82}" type="pres">
      <dgm:prSet presAssocID="{711F8C3F-0344-431E-9C0A-1A429A99DC44}" presName="sibTrans" presStyleLbl="sibTrans2D1" presStyleIdx="1" presStyleCnt="6"/>
      <dgm:spPr/>
    </dgm:pt>
    <dgm:pt modelId="{FFDEDBAF-E3CB-4430-B47C-76AD22E8DC27}" type="pres">
      <dgm:prSet presAssocID="{80E0EAE1-A29D-461A-A1B3-F792AE1AD927}" presName="node" presStyleLbl="node1" presStyleIdx="2" presStyleCnt="6">
        <dgm:presLayoutVars>
          <dgm:bulletEnabled val="1"/>
        </dgm:presLayoutVars>
      </dgm:prSet>
      <dgm:spPr/>
    </dgm:pt>
    <dgm:pt modelId="{F89E28D1-2C3B-40A9-B3B8-7DF261660B53}" type="pres">
      <dgm:prSet presAssocID="{80E0EAE1-A29D-461A-A1B3-F792AE1AD927}" presName="dummy" presStyleCnt="0"/>
      <dgm:spPr/>
    </dgm:pt>
    <dgm:pt modelId="{3323D69C-2A26-40C4-A0AD-50E8B133862C}" type="pres">
      <dgm:prSet presAssocID="{F4424BED-5CAD-495E-A679-7666E990825D}" presName="sibTrans" presStyleLbl="sibTrans2D1" presStyleIdx="2" presStyleCnt="6"/>
      <dgm:spPr/>
    </dgm:pt>
    <dgm:pt modelId="{23EB55DB-2C63-46EF-9566-5CFE698D1338}" type="pres">
      <dgm:prSet presAssocID="{B0B965A8-D102-46FA-8C5E-170E94FA75A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2ED3B-EA94-4F0C-95D1-C863CD4A92CF}" type="pres">
      <dgm:prSet presAssocID="{B0B965A8-D102-46FA-8C5E-170E94FA75AB}" presName="dummy" presStyleCnt="0"/>
      <dgm:spPr/>
    </dgm:pt>
    <dgm:pt modelId="{B6854295-96C7-449C-80B3-6ECB61EEA000}" type="pres">
      <dgm:prSet presAssocID="{6BB4DBD2-335F-44EE-B401-7B74BF36C19B}" presName="sibTrans" presStyleLbl="sibTrans2D1" presStyleIdx="3" presStyleCnt="6"/>
      <dgm:spPr/>
    </dgm:pt>
    <dgm:pt modelId="{88D27164-6807-4C6F-ACB0-7F91D7A83816}" type="pres">
      <dgm:prSet presAssocID="{6CCF8DAD-F983-4073-AFBF-165CD1C0481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1C62E-28A0-42A3-BEFF-2E74204130AF}" type="pres">
      <dgm:prSet presAssocID="{6CCF8DAD-F983-4073-AFBF-165CD1C04817}" presName="dummy" presStyleCnt="0"/>
      <dgm:spPr/>
    </dgm:pt>
    <dgm:pt modelId="{B6BB5C6A-62C0-4EE1-A4B9-CEF2369298CB}" type="pres">
      <dgm:prSet presAssocID="{6F9D8646-3871-4057-87F2-D99203E6EA3F}" presName="sibTrans" presStyleLbl="sibTrans2D1" presStyleIdx="4" presStyleCnt="6"/>
      <dgm:spPr/>
    </dgm:pt>
    <dgm:pt modelId="{09020D1D-E049-4D7F-8514-98B1E60E5843}" type="pres">
      <dgm:prSet presAssocID="{DE8EF0E8-E340-4329-91C1-C1CDBF11650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054FF-62CC-4CBD-A43B-43D971D12051}" type="pres">
      <dgm:prSet presAssocID="{DE8EF0E8-E340-4329-91C1-C1CDBF116500}" presName="dummy" presStyleCnt="0"/>
      <dgm:spPr/>
    </dgm:pt>
    <dgm:pt modelId="{B1B4E941-863F-4DB3-8621-A9E8CEF3B1F0}" type="pres">
      <dgm:prSet presAssocID="{3217FD5B-C7CC-4B0E-9BBC-BC2162C5367C}" presName="sibTrans" presStyleLbl="sibTrans2D1" presStyleIdx="5" presStyleCnt="6"/>
      <dgm:spPr/>
    </dgm:pt>
  </dgm:ptLst>
  <dgm:cxnLst>
    <dgm:cxn modelId="{2FB241C7-E156-44D4-B39E-702F7379810E}" type="presOf" srcId="{27B26B60-BD55-4036-B6B3-5B8F201A0C52}" destId="{A8D79760-1D43-4EC6-8D72-F78C833FCAD2}" srcOrd="0" destOrd="0" presId="urn:microsoft.com/office/officeart/2005/8/layout/radial6"/>
    <dgm:cxn modelId="{E14C4C93-7B0D-4572-8C4A-A3261D9AF10B}" type="presOf" srcId="{903B0765-2100-475D-87E6-D46C22057F7B}" destId="{2380715D-92F2-462C-8833-0965E9B18C87}" srcOrd="0" destOrd="0" presId="urn:microsoft.com/office/officeart/2005/8/layout/radial6"/>
    <dgm:cxn modelId="{D291DFAE-CDDC-47BF-8A1C-EF83EC58419C}" srcId="{9D8DB5E2-23B7-4BAA-AB41-FAD1FD4D8A1D}" destId="{B0B965A8-D102-46FA-8C5E-170E94FA75AB}" srcOrd="3" destOrd="0" parTransId="{094D014C-F176-4BEA-AD02-CDCD8F7D0E10}" sibTransId="{6BB4DBD2-335F-44EE-B401-7B74BF36C19B}"/>
    <dgm:cxn modelId="{30C6B9BB-83A8-49FC-91C3-A98E1CE67BFC}" type="presOf" srcId="{DE8EF0E8-E340-4329-91C1-C1CDBF116500}" destId="{09020D1D-E049-4D7F-8514-98B1E60E5843}" srcOrd="0" destOrd="0" presId="urn:microsoft.com/office/officeart/2005/8/layout/radial6"/>
    <dgm:cxn modelId="{6D8B9ADC-E887-4492-87D7-BAC1EA276447}" type="presOf" srcId="{6BB4DBD2-335F-44EE-B401-7B74BF36C19B}" destId="{B6854295-96C7-449C-80B3-6ECB61EEA000}" srcOrd="0" destOrd="0" presId="urn:microsoft.com/office/officeart/2005/8/layout/radial6"/>
    <dgm:cxn modelId="{C2E07DC2-7B72-40B3-90D7-39E01939E043}" srcId="{9D8DB5E2-23B7-4BAA-AB41-FAD1FD4D8A1D}" destId="{80E0EAE1-A29D-461A-A1B3-F792AE1AD927}" srcOrd="2" destOrd="0" parTransId="{49B062D8-21CE-4A4F-B215-EE82A6717E55}" sibTransId="{F4424BED-5CAD-495E-A679-7666E990825D}"/>
    <dgm:cxn modelId="{9E0B4125-2AEC-495D-9347-24B5DB5A363A}" srcId="{9D8DB5E2-23B7-4BAA-AB41-FAD1FD4D8A1D}" destId="{6CCF8DAD-F983-4073-AFBF-165CD1C04817}" srcOrd="4" destOrd="0" parTransId="{23388305-9179-44F9-A804-D57DC0911B85}" sibTransId="{6F9D8646-3871-4057-87F2-D99203E6EA3F}"/>
    <dgm:cxn modelId="{7F8807C3-C157-43E0-B9CC-E0153F1D3122}" type="presOf" srcId="{6CCF8DAD-F983-4073-AFBF-165CD1C04817}" destId="{88D27164-6807-4C6F-ACB0-7F91D7A83816}" srcOrd="0" destOrd="0" presId="urn:microsoft.com/office/officeart/2005/8/layout/radial6"/>
    <dgm:cxn modelId="{D4E075D6-DBD0-4205-BFC3-F9781D8DDD5E}" type="presOf" srcId="{80E0EAE1-A29D-461A-A1B3-F792AE1AD927}" destId="{FFDEDBAF-E3CB-4430-B47C-76AD22E8DC27}" srcOrd="0" destOrd="0" presId="urn:microsoft.com/office/officeart/2005/8/layout/radial6"/>
    <dgm:cxn modelId="{45AEA77A-56FF-4E90-AB2F-BCA956CF25D9}" type="presOf" srcId="{9D8DB5E2-23B7-4BAA-AB41-FAD1FD4D8A1D}" destId="{2874B12F-1442-4C03-8373-855D5B5F6F61}" srcOrd="0" destOrd="0" presId="urn:microsoft.com/office/officeart/2005/8/layout/radial6"/>
    <dgm:cxn modelId="{41D86745-5495-4E1C-B74E-DD8BED24FCCC}" type="presOf" srcId="{F4424BED-5CAD-495E-A679-7666E990825D}" destId="{3323D69C-2A26-40C4-A0AD-50E8B133862C}" srcOrd="0" destOrd="0" presId="urn:microsoft.com/office/officeart/2005/8/layout/radial6"/>
    <dgm:cxn modelId="{7E3D8D32-5B1A-454A-9BC5-0F0598EEAB08}" srcId="{9D8DB5E2-23B7-4BAA-AB41-FAD1FD4D8A1D}" destId="{DE8EF0E8-E340-4329-91C1-C1CDBF116500}" srcOrd="5" destOrd="0" parTransId="{170B4A2B-A028-44C9-B2A7-42878A9AEC22}" sibTransId="{3217FD5B-C7CC-4B0E-9BBC-BC2162C5367C}"/>
    <dgm:cxn modelId="{3FDEFD27-AA6F-4274-B9FD-B6C0ED975883}" type="presOf" srcId="{6F9D8646-3871-4057-87F2-D99203E6EA3F}" destId="{B6BB5C6A-62C0-4EE1-A4B9-CEF2369298CB}" srcOrd="0" destOrd="0" presId="urn:microsoft.com/office/officeart/2005/8/layout/radial6"/>
    <dgm:cxn modelId="{BFF4EB8E-8C2B-4AD5-9F43-25EB6FAB2798}" type="presOf" srcId="{711F8C3F-0344-431E-9C0A-1A429A99DC44}" destId="{2CA41F1D-26F6-4128-89D6-60267BE21F82}" srcOrd="0" destOrd="0" presId="urn:microsoft.com/office/officeart/2005/8/layout/radial6"/>
    <dgm:cxn modelId="{5DE26B19-CE94-4301-A4C5-4E1E9D27253F}" srcId="{9D8DB5E2-23B7-4BAA-AB41-FAD1FD4D8A1D}" destId="{27B26B60-BD55-4036-B6B3-5B8F201A0C52}" srcOrd="0" destOrd="0" parTransId="{F2107CFA-1C95-4603-99B8-2AAC10B0E34F}" sibTransId="{3AB29E90-5F56-491D-949C-D2FB6CCC55E6}"/>
    <dgm:cxn modelId="{C0D8AE1C-F669-4023-89EC-7E4BC4933A8D}" srcId="{9D8DB5E2-23B7-4BAA-AB41-FAD1FD4D8A1D}" destId="{903B0765-2100-475D-87E6-D46C22057F7B}" srcOrd="1" destOrd="0" parTransId="{D69C4008-A1F9-41E0-964C-DCDE83592133}" sibTransId="{711F8C3F-0344-431E-9C0A-1A429A99DC44}"/>
    <dgm:cxn modelId="{5C476E8D-BD56-4E94-BDCB-0F1497C32AC9}" type="presOf" srcId="{3AB29E90-5F56-491D-949C-D2FB6CCC55E6}" destId="{9DC3CA2B-6BE4-4122-ACE2-DF5089BCE640}" srcOrd="0" destOrd="0" presId="urn:microsoft.com/office/officeart/2005/8/layout/radial6"/>
    <dgm:cxn modelId="{74610088-8488-44AE-B20B-6E3AFB7C4495}" type="presOf" srcId="{3217FD5B-C7CC-4B0E-9BBC-BC2162C5367C}" destId="{B1B4E941-863F-4DB3-8621-A9E8CEF3B1F0}" srcOrd="0" destOrd="0" presId="urn:microsoft.com/office/officeart/2005/8/layout/radial6"/>
    <dgm:cxn modelId="{AD3A1C94-69E7-4BC9-B4CB-31A201994919}" type="presOf" srcId="{4615A3A4-3F2F-4F39-83CD-887036042CF1}" destId="{3121CE8A-04A4-4F28-AB30-BEEB353F33E0}" srcOrd="0" destOrd="0" presId="urn:microsoft.com/office/officeart/2005/8/layout/radial6"/>
    <dgm:cxn modelId="{6B5CEB9E-B38A-4782-88FD-E6A6FB1FCECD}" type="presOf" srcId="{B0B965A8-D102-46FA-8C5E-170E94FA75AB}" destId="{23EB55DB-2C63-46EF-9566-5CFE698D1338}" srcOrd="0" destOrd="0" presId="urn:microsoft.com/office/officeart/2005/8/layout/radial6"/>
    <dgm:cxn modelId="{1075C52C-78F3-49F5-BFF0-19A94400BA00}" srcId="{4615A3A4-3F2F-4F39-83CD-887036042CF1}" destId="{9D8DB5E2-23B7-4BAA-AB41-FAD1FD4D8A1D}" srcOrd="0" destOrd="0" parTransId="{FE577725-1C72-499E-BAAE-0E0173BBFDFE}" sibTransId="{0E3B529C-4365-4E92-A232-4DA32614D06B}"/>
    <dgm:cxn modelId="{E0165477-5B10-4A5E-BFA4-B5A1197C19D1}" type="presParOf" srcId="{3121CE8A-04A4-4F28-AB30-BEEB353F33E0}" destId="{2874B12F-1442-4C03-8373-855D5B5F6F61}" srcOrd="0" destOrd="0" presId="urn:microsoft.com/office/officeart/2005/8/layout/radial6"/>
    <dgm:cxn modelId="{523AC577-695E-4C6B-8F88-62332501A04E}" type="presParOf" srcId="{3121CE8A-04A4-4F28-AB30-BEEB353F33E0}" destId="{A8D79760-1D43-4EC6-8D72-F78C833FCAD2}" srcOrd="1" destOrd="0" presId="urn:microsoft.com/office/officeart/2005/8/layout/radial6"/>
    <dgm:cxn modelId="{64A0B10C-77B1-4D4A-A26C-CDC5A65525EE}" type="presParOf" srcId="{3121CE8A-04A4-4F28-AB30-BEEB353F33E0}" destId="{1C93C8E0-5C29-4D39-8983-084C1773FAAF}" srcOrd="2" destOrd="0" presId="urn:microsoft.com/office/officeart/2005/8/layout/radial6"/>
    <dgm:cxn modelId="{2BCA737C-8F6D-49CC-AB5D-08452CBBE2E6}" type="presParOf" srcId="{3121CE8A-04A4-4F28-AB30-BEEB353F33E0}" destId="{9DC3CA2B-6BE4-4122-ACE2-DF5089BCE640}" srcOrd="3" destOrd="0" presId="urn:microsoft.com/office/officeart/2005/8/layout/radial6"/>
    <dgm:cxn modelId="{A2260916-FE21-4987-9C03-11988397C159}" type="presParOf" srcId="{3121CE8A-04A4-4F28-AB30-BEEB353F33E0}" destId="{2380715D-92F2-462C-8833-0965E9B18C87}" srcOrd="4" destOrd="0" presId="urn:microsoft.com/office/officeart/2005/8/layout/radial6"/>
    <dgm:cxn modelId="{8A551EDD-213B-4BCC-9570-C604C7464885}" type="presParOf" srcId="{3121CE8A-04A4-4F28-AB30-BEEB353F33E0}" destId="{9A45C88F-AEE0-4D17-B35C-E9195AF5FCF6}" srcOrd="5" destOrd="0" presId="urn:microsoft.com/office/officeart/2005/8/layout/radial6"/>
    <dgm:cxn modelId="{B7E1AF92-CDB6-4FEE-A7CD-F5C3E4CA0F2D}" type="presParOf" srcId="{3121CE8A-04A4-4F28-AB30-BEEB353F33E0}" destId="{2CA41F1D-26F6-4128-89D6-60267BE21F82}" srcOrd="6" destOrd="0" presId="urn:microsoft.com/office/officeart/2005/8/layout/radial6"/>
    <dgm:cxn modelId="{B3AD2D9C-6C35-4E25-B5C0-8C8854ECBF7E}" type="presParOf" srcId="{3121CE8A-04A4-4F28-AB30-BEEB353F33E0}" destId="{FFDEDBAF-E3CB-4430-B47C-76AD22E8DC27}" srcOrd="7" destOrd="0" presId="urn:microsoft.com/office/officeart/2005/8/layout/radial6"/>
    <dgm:cxn modelId="{08089534-AF6F-4432-991F-8775AA88FC98}" type="presParOf" srcId="{3121CE8A-04A4-4F28-AB30-BEEB353F33E0}" destId="{F89E28D1-2C3B-40A9-B3B8-7DF261660B53}" srcOrd="8" destOrd="0" presId="urn:microsoft.com/office/officeart/2005/8/layout/radial6"/>
    <dgm:cxn modelId="{F77DB6D6-167D-4CFC-9A89-FF533F6051FE}" type="presParOf" srcId="{3121CE8A-04A4-4F28-AB30-BEEB353F33E0}" destId="{3323D69C-2A26-40C4-A0AD-50E8B133862C}" srcOrd="9" destOrd="0" presId="urn:microsoft.com/office/officeart/2005/8/layout/radial6"/>
    <dgm:cxn modelId="{63704AFE-7AA4-4147-A58F-D178EAE3BB84}" type="presParOf" srcId="{3121CE8A-04A4-4F28-AB30-BEEB353F33E0}" destId="{23EB55DB-2C63-46EF-9566-5CFE698D1338}" srcOrd="10" destOrd="0" presId="urn:microsoft.com/office/officeart/2005/8/layout/radial6"/>
    <dgm:cxn modelId="{242784BA-4684-4F69-984B-D37C654B127F}" type="presParOf" srcId="{3121CE8A-04A4-4F28-AB30-BEEB353F33E0}" destId="{2E82ED3B-EA94-4F0C-95D1-C863CD4A92CF}" srcOrd="11" destOrd="0" presId="urn:microsoft.com/office/officeart/2005/8/layout/radial6"/>
    <dgm:cxn modelId="{F9C59FD1-0886-42E0-9821-0F0991A11A5A}" type="presParOf" srcId="{3121CE8A-04A4-4F28-AB30-BEEB353F33E0}" destId="{B6854295-96C7-449C-80B3-6ECB61EEA000}" srcOrd="12" destOrd="0" presId="urn:microsoft.com/office/officeart/2005/8/layout/radial6"/>
    <dgm:cxn modelId="{F9D4E249-0153-4E3D-B965-685ECB1DCC68}" type="presParOf" srcId="{3121CE8A-04A4-4F28-AB30-BEEB353F33E0}" destId="{88D27164-6807-4C6F-ACB0-7F91D7A83816}" srcOrd="13" destOrd="0" presId="urn:microsoft.com/office/officeart/2005/8/layout/radial6"/>
    <dgm:cxn modelId="{755FF7D0-6795-4048-A141-508986659527}" type="presParOf" srcId="{3121CE8A-04A4-4F28-AB30-BEEB353F33E0}" destId="{1761C62E-28A0-42A3-BEFF-2E74204130AF}" srcOrd="14" destOrd="0" presId="urn:microsoft.com/office/officeart/2005/8/layout/radial6"/>
    <dgm:cxn modelId="{F0AAD9DC-A200-42DA-848E-2AFE71EA944A}" type="presParOf" srcId="{3121CE8A-04A4-4F28-AB30-BEEB353F33E0}" destId="{B6BB5C6A-62C0-4EE1-A4B9-CEF2369298CB}" srcOrd="15" destOrd="0" presId="urn:microsoft.com/office/officeart/2005/8/layout/radial6"/>
    <dgm:cxn modelId="{423E4D59-2B6B-40C4-B0B8-54624F399EFF}" type="presParOf" srcId="{3121CE8A-04A4-4F28-AB30-BEEB353F33E0}" destId="{09020D1D-E049-4D7F-8514-98B1E60E5843}" srcOrd="16" destOrd="0" presId="urn:microsoft.com/office/officeart/2005/8/layout/radial6"/>
    <dgm:cxn modelId="{7ECE2603-E02E-4EEB-B672-56704A533220}" type="presParOf" srcId="{3121CE8A-04A4-4F28-AB30-BEEB353F33E0}" destId="{8D1054FF-62CC-4CBD-A43B-43D971D12051}" srcOrd="17" destOrd="0" presId="urn:microsoft.com/office/officeart/2005/8/layout/radial6"/>
    <dgm:cxn modelId="{59B3BE7B-2CF8-4221-A285-C23A75A70FDB}" type="presParOf" srcId="{3121CE8A-04A4-4F28-AB30-BEEB353F33E0}" destId="{B1B4E941-863F-4DB3-8621-A9E8CEF3B1F0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D80128-28FE-4B62-85A5-F7643F72A99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ABD979-AEF9-4A70-80B0-60CC4547777B}">
      <dgm:prSet phldrT="[Текст]" custT="1"/>
      <dgm:spPr/>
      <dgm:t>
        <a:bodyPr/>
        <a:lstStyle/>
        <a:p>
          <a:r>
            <a:rPr lang="ru-RU" sz="2000" b="1" dirty="0" smtClean="0"/>
            <a:t>Усиление лингвистической компетенции </a:t>
          </a:r>
          <a:endParaRPr lang="ru-RU" sz="2000" b="1" dirty="0"/>
        </a:p>
      </dgm:t>
    </dgm:pt>
    <dgm:pt modelId="{0A12517C-2FD3-448B-BA7D-01BEF2C089C7}" type="parTrans" cxnId="{1C00E18B-86AA-4898-B137-91C930DC68CB}">
      <dgm:prSet/>
      <dgm:spPr/>
      <dgm:t>
        <a:bodyPr/>
        <a:lstStyle/>
        <a:p>
          <a:endParaRPr lang="ru-RU"/>
        </a:p>
      </dgm:t>
    </dgm:pt>
    <dgm:pt modelId="{6E882BE5-5181-4375-A7F3-7C1DE9C89C1F}" type="sibTrans" cxnId="{1C00E18B-86AA-4898-B137-91C930DC68CB}">
      <dgm:prSet/>
      <dgm:spPr/>
      <dgm:t>
        <a:bodyPr/>
        <a:lstStyle/>
        <a:p>
          <a:endParaRPr lang="ru-RU"/>
        </a:p>
      </dgm:t>
    </dgm:pt>
    <dgm:pt modelId="{B005F1E3-7323-48C2-9718-139289202F07}">
      <dgm:prSet phldrT="[Текст]" custT="1"/>
      <dgm:spPr/>
      <dgm:t>
        <a:bodyPr/>
        <a:lstStyle/>
        <a:p>
          <a:r>
            <a:rPr lang="ru-RU" sz="2500" b="1" dirty="0" smtClean="0"/>
            <a:t>2012 г. – 6,3% слушателей, владеющих  английском языком  </a:t>
          </a:r>
          <a:endParaRPr lang="ru-RU" sz="2500" b="1" dirty="0"/>
        </a:p>
      </dgm:t>
    </dgm:pt>
    <dgm:pt modelId="{6C8F13C5-4FB2-4AB9-AC51-585500E691E8}" type="parTrans" cxnId="{485079B1-4ACD-4C3B-8A32-98FA080EFEA4}">
      <dgm:prSet/>
      <dgm:spPr/>
      <dgm:t>
        <a:bodyPr/>
        <a:lstStyle/>
        <a:p>
          <a:endParaRPr lang="ru-RU"/>
        </a:p>
      </dgm:t>
    </dgm:pt>
    <dgm:pt modelId="{FC98C556-CACF-4CA7-B24C-946FEC8CF303}" type="sibTrans" cxnId="{485079B1-4ACD-4C3B-8A32-98FA080EFEA4}">
      <dgm:prSet/>
      <dgm:spPr/>
      <dgm:t>
        <a:bodyPr/>
        <a:lstStyle/>
        <a:p>
          <a:endParaRPr lang="ru-RU"/>
        </a:p>
      </dgm:t>
    </dgm:pt>
    <dgm:pt modelId="{DC8CCCDE-B7A3-4306-B8A8-631052AC9641}">
      <dgm:prSet phldrT="[Текст]" custT="1"/>
      <dgm:spPr/>
      <dgm:t>
        <a:bodyPr/>
        <a:lstStyle/>
        <a:p>
          <a:r>
            <a:rPr lang="ru-RU" sz="2000" b="1" dirty="0" smtClean="0"/>
            <a:t>Профессиональное развитие</a:t>
          </a:r>
          <a:endParaRPr lang="ru-RU" sz="2000" b="1" dirty="0"/>
        </a:p>
      </dgm:t>
    </dgm:pt>
    <dgm:pt modelId="{8A6B00AA-CA60-4CF5-83C5-16358F43693C}" type="parTrans" cxnId="{DF106475-7997-4FE4-B8D8-A865F4CA60E6}">
      <dgm:prSet/>
      <dgm:spPr/>
      <dgm:t>
        <a:bodyPr/>
        <a:lstStyle/>
        <a:p>
          <a:endParaRPr lang="ru-RU"/>
        </a:p>
      </dgm:t>
    </dgm:pt>
    <dgm:pt modelId="{71E6B8FB-BDE4-4AA5-9E81-BC190A09CB55}" type="sibTrans" cxnId="{DF106475-7997-4FE4-B8D8-A865F4CA60E6}">
      <dgm:prSet/>
      <dgm:spPr/>
      <dgm:t>
        <a:bodyPr/>
        <a:lstStyle/>
        <a:p>
          <a:endParaRPr lang="ru-RU"/>
        </a:p>
      </dgm:t>
    </dgm:pt>
    <dgm:pt modelId="{2FC9E8B7-3F7C-45C8-8EEE-7A15B88D74D3}">
      <dgm:prSet phldrT="[Текст]" custT="1"/>
      <dgm:spPr/>
      <dgm:t>
        <a:bodyPr/>
        <a:lstStyle/>
        <a:p>
          <a:r>
            <a:rPr lang="ru-RU" sz="2500" b="1" dirty="0" smtClean="0"/>
            <a:t>карьерный рост у 20% обучившихся</a:t>
          </a:r>
          <a:endParaRPr lang="ru-RU" sz="2500" b="1" dirty="0"/>
        </a:p>
      </dgm:t>
    </dgm:pt>
    <dgm:pt modelId="{2D5D3572-79C7-4270-899A-0C3B4089F88C}" type="parTrans" cxnId="{5A35839E-0ECC-4848-B977-AB8C5A9D8E4A}">
      <dgm:prSet/>
      <dgm:spPr/>
      <dgm:t>
        <a:bodyPr/>
        <a:lstStyle/>
        <a:p>
          <a:endParaRPr lang="ru-RU"/>
        </a:p>
      </dgm:t>
    </dgm:pt>
    <dgm:pt modelId="{3F78624A-4375-4B69-A073-CE65DD110C1C}" type="sibTrans" cxnId="{5A35839E-0ECC-4848-B977-AB8C5A9D8E4A}">
      <dgm:prSet/>
      <dgm:spPr/>
      <dgm:t>
        <a:bodyPr/>
        <a:lstStyle/>
        <a:p>
          <a:endParaRPr lang="ru-RU"/>
        </a:p>
      </dgm:t>
    </dgm:pt>
    <dgm:pt modelId="{A5FFAD4B-3C90-4246-B974-9AE1A2A463F6}">
      <dgm:prSet phldrT="[Текст]" custT="1"/>
      <dgm:spPr/>
      <dgm:t>
        <a:bodyPr/>
        <a:lstStyle/>
        <a:p>
          <a:r>
            <a:rPr lang="ru-RU" sz="2500" b="1" smtClean="0"/>
            <a:t> 2015 г. – 13,6% слушателей для обучения в зарубежных вузах</a:t>
          </a:r>
          <a:endParaRPr lang="ru-RU" sz="2500" b="1" dirty="0"/>
        </a:p>
      </dgm:t>
    </dgm:pt>
    <dgm:pt modelId="{4F3B2834-AA6B-4481-8B21-AE1D37E778E2}" type="parTrans" cxnId="{0F3701DA-B434-4B7E-8C32-B0F0301CE1D7}">
      <dgm:prSet/>
      <dgm:spPr/>
      <dgm:t>
        <a:bodyPr/>
        <a:lstStyle/>
        <a:p>
          <a:endParaRPr lang="ru-RU"/>
        </a:p>
      </dgm:t>
    </dgm:pt>
    <dgm:pt modelId="{C4E8E5EE-0EDB-40DC-A21C-A2FD1568A219}" type="sibTrans" cxnId="{0F3701DA-B434-4B7E-8C32-B0F0301CE1D7}">
      <dgm:prSet/>
      <dgm:spPr/>
      <dgm:t>
        <a:bodyPr/>
        <a:lstStyle/>
        <a:p>
          <a:endParaRPr lang="ru-RU"/>
        </a:p>
      </dgm:t>
    </dgm:pt>
    <dgm:pt modelId="{A3738D42-2B68-4851-B476-AFCFC6017F0C}" type="pres">
      <dgm:prSet presAssocID="{71D80128-28FE-4B62-85A5-F7643F72A99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21FAF60-13B5-4A3B-B91D-3A86A325C94E}" type="pres">
      <dgm:prSet presAssocID="{B1ABD979-AEF9-4A70-80B0-60CC4547777B}" presName="composite" presStyleCnt="0"/>
      <dgm:spPr/>
      <dgm:t>
        <a:bodyPr/>
        <a:lstStyle/>
        <a:p>
          <a:endParaRPr lang="ru-RU"/>
        </a:p>
      </dgm:t>
    </dgm:pt>
    <dgm:pt modelId="{943D2C16-AF27-45B7-B0F8-C9D75DF49F7F}" type="pres">
      <dgm:prSet presAssocID="{B1ABD979-AEF9-4A70-80B0-60CC4547777B}" presName="bentUpArrow1" presStyleLbl="alignImgPlace1" presStyleIdx="0" presStyleCnt="1" custScaleY="63258" custLinFactNeighborX="23610" custLinFactNeighborY="-38805"/>
      <dgm:spPr/>
      <dgm:t>
        <a:bodyPr/>
        <a:lstStyle/>
        <a:p>
          <a:endParaRPr lang="ru-RU"/>
        </a:p>
      </dgm:t>
    </dgm:pt>
    <dgm:pt modelId="{83A3DDE0-3EEE-4410-A3A0-EA77492F72C2}" type="pres">
      <dgm:prSet presAssocID="{B1ABD979-AEF9-4A70-80B0-60CC4547777B}" presName="ParentText" presStyleLbl="node1" presStyleIdx="0" presStyleCnt="2" custScaleY="66156" custLinFactNeighborX="8554" custLinFactNeighborY="-5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DE9BD-BF35-4925-A01D-040479D6BE99}" type="pres">
      <dgm:prSet presAssocID="{B1ABD979-AEF9-4A70-80B0-60CC4547777B}" presName="ChildText" presStyleLbl="revTx" presStyleIdx="0" presStyleCnt="2" custScaleX="242754" custScaleY="141278" custLinFactNeighborX="84829" custLinFactNeighborY="-196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3A325-2CED-49B6-9F86-31651CDA4987}" type="pres">
      <dgm:prSet presAssocID="{6E882BE5-5181-4375-A7F3-7C1DE9C89C1F}" presName="sibTrans" presStyleCnt="0"/>
      <dgm:spPr/>
      <dgm:t>
        <a:bodyPr/>
        <a:lstStyle/>
        <a:p>
          <a:endParaRPr lang="ru-RU"/>
        </a:p>
      </dgm:t>
    </dgm:pt>
    <dgm:pt modelId="{4F7820C2-4027-49E0-98AE-4B3CC6256AC5}" type="pres">
      <dgm:prSet presAssocID="{DC8CCCDE-B7A3-4306-B8A8-631052AC9641}" presName="composite" presStyleCnt="0"/>
      <dgm:spPr/>
      <dgm:t>
        <a:bodyPr/>
        <a:lstStyle/>
        <a:p>
          <a:endParaRPr lang="ru-RU"/>
        </a:p>
      </dgm:t>
    </dgm:pt>
    <dgm:pt modelId="{4775B1D3-3591-449D-B446-214FC658749D}" type="pres">
      <dgm:prSet presAssocID="{DC8CCCDE-B7A3-4306-B8A8-631052AC9641}" presName="ParentText" presStyleLbl="node1" presStyleIdx="1" presStyleCnt="2" custScaleY="59468" custLinFactNeighborX="-10708" custLinFactNeighborY="-152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7D73B-6C64-4473-BB71-98678480E64F}" type="pres">
      <dgm:prSet presAssocID="{DC8CCCDE-B7A3-4306-B8A8-631052AC9641}" presName="FinalChildText" presStyleLbl="revTx" presStyleIdx="1" presStyleCnt="2" custScaleX="117298" custLinFactNeighborX="-3282" custLinFactNeighborY="-196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5969E6-FF11-491E-B687-86278A4D32AA}" type="presOf" srcId="{B1ABD979-AEF9-4A70-80B0-60CC4547777B}" destId="{83A3DDE0-3EEE-4410-A3A0-EA77492F72C2}" srcOrd="0" destOrd="0" presId="urn:microsoft.com/office/officeart/2005/8/layout/StepDownProcess"/>
    <dgm:cxn modelId="{0F3701DA-B434-4B7E-8C32-B0F0301CE1D7}" srcId="{B1ABD979-AEF9-4A70-80B0-60CC4547777B}" destId="{A5FFAD4B-3C90-4246-B974-9AE1A2A463F6}" srcOrd="1" destOrd="0" parTransId="{4F3B2834-AA6B-4481-8B21-AE1D37E778E2}" sibTransId="{C4E8E5EE-0EDB-40DC-A21C-A2FD1568A219}"/>
    <dgm:cxn modelId="{999F41C6-4F7C-4A58-822A-AA222F663686}" type="presOf" srcId="{71D80128-28FE-4B62-85A5-F7643F72A99B}" destId="{A3738D42-2B68-4851-B476-AFCFC6017F0C}" srcOrd="0" destOrd="0" presId="urn:microsoft.com/office/officeart/2005/8/layout/StepDownProcess"/>
    <dgm:cxn modelId="{1C00E18B-86AA-4898-B137-91C930DC68CB}" srcId="{71D80128-28FE-4B62-85A5-F7643F72A99B}" destId="{B1ABD979-AEF9-4A70-80B0-60CC4547777B}" srcOrd="0" destOrd="0" parTransId="{0A12517C-2FD3-448B-BA7D-01BEF2C089C7}" sibTransId="{6E882BE5-5181-4375-A7F3-7C1DE9C89C1F}"/>
    <dgm:cxn modelId="{D661BF76-2E5B-497C-9EA8-A75A8EA9B514}" type="presOf" srcId="{B005F1E3-7323-48C2-9718-139289202F07}" destId="{F32DE9BD-BF35-4925-A01D-040479D6BE99}" srcOrd="0" destOrd="0" presId="urn:microsoft.com/office/officeart/2005/8/layout/StepDownProcess"/>
    <dgm:cxn modelId="{DF106475-7997-4FE4-B8D8-A865F4CA60E6}" srcId="{71D80128-28FE-4B62-85A5-F7643F72A99B}" destId="{DC8CCCDE-B7A3-4306-B8A8-631052AC9641}" srcOrd="1" destOrd="0" parTransId="{8A6B00AA-CA60-4CF5-83C5-16358F43693C}" sibTransId="{71E6B8FB-BDE4-4AA5-9E81-BC190A09CB55}"/>
    <dgm:cxn modelId="{BCF54BD9-AC86-4C1A-AE47-951EB75F03E0}" type="presOf" srcId="{DC8CCCDE-B7A3-4306-B8A8-631052AC9641}" destId="{4775B1D3-3591-449D-B446-214FC658749D}" srcOrd="0" destOrd="0" presId="urn:microsoft.com/office/officeart/2005/8/layout/StepDownProcess"/>
    <dgm:cxn modelId="{ED0D84BF-7DEA-461F-BC0E-71BD187FD5DC}" type="presOf" srcId="{A5FFAD4B-3C90-4246-B974-9AE1A2A463F6}" destId="{F32DE9BD-BF35-4925-A01D-040479D6BE99}" srcOrd="0" destOrd="1" presId="urn:microsoft.com/office/officeart/2005/8/layout/StepDownProcess"/>
    <dgm:cxn modelId="{5A35839E-0ECC-4848-B977-AB8C5A9D8E4A}" srcId="{DC8CCCDE-B7A3-4306-B8A8-631052AC9641}" destId="{2FC9E8B7-3F7C-45C8-8EEE-7A15B88D74D3}" srcOrd="0" destOrd="0" parTransId="{2D5D3572-79C7-4270-899A-0C3B4089F88C}" sibTransId="{3F78624A-4375-4B69-A073-CE65DD110C1C}"/>
    <dgm:cxn modelId="{485079B1-4ACD-4C3B-8A32-98FA080EFEA4}" srcId="{B1ABD979-AEF9-4A70-80B0-60CC4547777B}" destId="{B005F1E3-7323-48C2-9718-139289202F07}" srcOrd="0" destOrd="0" parTransId="{6C8F13C5-4FB2-4AB9-AC51-585500E691E8}" sibTransId="{FC98C556-CACF-4CA7-B24C-946FEC8CF303}"/>
    <dgm:cxn modelId="{A8B6CE32-9DCF-4EC2-BF17-0A1D6403EA7F}" type="presOf" srcId="{2FC9E8B7-3F7C-45C8-8EEE-7A15B88D74D3}" destId="{F9E7D73B-6C64-4473-BB71-98678480E64F}" srcOrd="0" destOrd="0" presId="urn:microsoft.com/office/officeart/2005/8/layout/StepDownProcess"/>
    <dgm:cxn modelId="{69DA80DC-A605-490A-A37F-73248483FB05}" type="presParOf" srcId="{A3738D42-2B68-4851-B476-AFCFC6017F0C}" destId="{121FAF60-13B5-4A3B-B91D-3A86A325C94E}" srcOrd="0" destOrd="0" presId="urn:microsoft.com/office/officeart/2005/8/layout/StepDownProcess"/>
    <dgm:cxn modelId="{A778A187-4042-4868-9E3B-25D7900DD7CD}" type="presParOf" srcId="{121FAF60-13B5-4A3B-B91D-3A86A325C94E}" destId="{943D2C16-AF27-45B7-B0F8-C9D75DF49F7F}" srcOrd="0" destOrd="0" presId="urn:microsoft.com/office/officeart/2005/8/layout/StepDownProcess"/>
    <dgm:cxn modelId="{027E4D9B-3FE6-476C-B9CE-7616F86C34BB}" type="presParOf" srcId="{121FAF60-13B5-4A3B-B91D-3A86A325C94E}" destId="{83A3DDE0-3EEE-4410-A3A0-EA77492F72C2}" srcOrd="1" destOrd="0" presId="urn:microsoft.com/office/officeart/2005/8/layout/StepDownProcess"/>
    <dgm:cxn modelId="{CEFC706D-86B9-406E-84F2-04C4AC376E38}" type="presParOf" srcId="{121FAF60-13B5-4A3B-B91D-3A86A325C94E}" destId="{F32DE9BD-BF35-4925-A01D-040479D6BE99}" srcOrd="2" destOrd="0" presId="urn:microsoft.com/office/officeart/2005/8/layout/StepDownProcess"/>
    <dgm:cxn modelId="{1DBB2128-61FB-4313-834D-4A8A54C658DD}" type="presParOf" srcId="{A3738D42-2B68-4851-B476-AFCFC6017F0C}" destId="{DAF3A325-2CED-49B6-9F86-31651CDA4987}" srcOrd="1" destOrd="0" presId="urn:microsoft.com/office/officeart/2005/8/layout/StepDownProcess"/>
    <dgm:cxn modelId="{BA9D969B-9A14-4B6C-AF83-8F5C31C152F8}" type="presParOf" srcId="{A3738D42-2B68-4851-B476-AFCFC6017F0C}" destId="{4F7820C2-4027-49E0-98AE-4B3CC6256AC5}" srcOrd="2" destOrd="0" presId="urn:microsoft.com/office/officeart/2005/8/layout/StepDownProcess"/>
    <dgm:cxn modelId="{057A096F-5FAD-436F-9782-499516F4A8F2}" type="presParOf" srcId="{4F7820C2-4027-49E0-98AE-4B3CC6256AC5}" destId="{4775B1D3-3591-449D-B446-214FC658749D}" srcOrd="0" destOrd="0" presId="urn:microsoft.com/office/officeart/2005/8/layout/StepDownProcess"/>
    <dgm:cxn modelId="{7157F669-561B-4277-B00D-0694C9B9ADFC}" type="presParOf" srcId="{4F7820C2-4027-49E0-98AE-4B3CC6256AC5}" destId="{F9E7D73B-6C64-4473-BB71-98678480E64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2137EB-D553-46D8-AA66-17371AC947F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0EE6F2-56FA-4085-8B12-DC91BFCB83A0}">
      <dgm:prSet phldrT="[Текст]" custT="1"/>
      <dgm:spPr/>
      <dgm:t>
        <a:bodyPr/>
        <a:lstStyle/>
        <a:p>
          <a:r>
            <a:rPr lang="ru-RU" sz="2400" b="1" dirty="0" smtClean="0"/>
            <a:t>1.Уровневые программы</a:t>
          </a:r>
          <a:endParaRPr lang="ru-RU" sz="2400" b="1" dirty="0"/>
        </a:p>
      </dgm:t>
    </dgm:pt>
    <dgm:pt modelId="{16A43683-2B0F-4950-AF9B-E0D2B1501CC6}" type="parTrans" cxnId="{70287119-822F-4B30-B7C1-602508215FD5}">
      <dgm:prSet/>
      <dgm:spPr/>
      <dgm:t>
        <a:bodyPr/>
        <a:lstStyle/>
        <a:p>
          <a:endParaRPr lang="ru-RU" sz="2400" b="1"/>
        </a:p>
      </dgm:t>
    </dgm:pt>
    <dgm:pt modelId="{DEFAE9D9-A961-49DE-BE0D-ED1DEE505DF2}" type="sibTrans" cxnId="{70287119-822F-4B30-B7C1-602508215FD5}">
      <dgm:prSet/>
      <dgm:spPr/>
      <dgm:t>
        <a:bodyPr/>
        <a:lstStyle/>
        <a:p>
          <a:endParaRPr lang="ru-RU" sz="2400" b="1"/>
        </a:p>
      </dgm:t>
    </dgm:pt>
    <dgm:pt modelId="{685EE490-BD9D-455A-885A-EAB164948433}">
      <dgm:prSet phldrT="[Текст]" custT="1"/>
      <dgm:spPr/>
      <dgm:t>
        <a:bodyPr/>
        <a:lstStyle/>
        <a:p>
          <a:r>
            <a:rPr lang="ru-RU" sz="2400" b="1" smtClean="0"/>
            <a:t>2. Краткосрочные курсы</a:t>
          </a:r>
          <a:endParaRPr lang="ru-RU" sz="2400" b="1" dirty="0"/>
        </a:p>
      </dgm:t>
    </dgm:pt>
    <dgm:pt modelId="{9C2E0C66-8F54-4A5F-BD4C-3495DE11EA25}" type="parTrans" cxnId="{DB3A19A4-29C1-4F6F-BF1C-FF8351C3CCEB}">
      <dgm:prSet/>
      <dgm:spPr/>
      <dgm:t>
        <a:bodyPr/>
        <a:lstStyle/>
        <a:p>
          <a:endParaRPr lang="ru-RU" sz="2400" b="1"/>
        </a:p>
      </dgm:t>
    </dgm:pt>
    <dgm:pt modelId="{7EBED075-FFF2-4046-B487-84BF53E4183E}" type="sibTrans" cxnId="{DB3A19A4-29C1-4F6F-BF1C-FF8351C3CCEB}">
      <dgm:prSet/>
      <dgm:spPr/>
      <dgm:t>
        <a:bodyPr/>
        <a:lstStyle/>
        <a:p>
          <a:endParaRPr lang="ru-RU" sz="2400" b="1"/>
        </a:p>
      </dgm:t>
    </dgm:pt>
    <dgm:pt modelId="{69968C5F-04D6-45D9-984F-267F11351D53}">
      <dgm:prSet phldrT="[Текст]" custT="1"/>
      <dgm:spPr/>
      <dgm:t>
        <a:bodyPr/>
        <a:lstStyle/>
        <a:p>
          <a:r>
            <a:rPr lang="ru-RU" sz="2400" b="1" smtClean="0"/>
            <a:t>3. Программа повышения квалификации ППС ВУЗов</a:t>
          </a:r>
          <a:endParaRPr lang="ru-RU" sz="2400" b="1" dirty="0"/>
        </a:p>
      </dgm:t>
    </dgm:pt>
    <dgm:pt modelId="{42DF65B5-F487-4C53-86E1-0ABD8D0C9DDC}" type="parTrans" cxnId="{26E59547-8738-4CED-804D-C62CFBE9548B}">
      <dgm:prSet/>
      <dgm:spPr/>
      <dgm:t>
        <a:bodyPr/>
        <a:lstStyle/>
        <a:p>
          <a:endParaRPr lang="ru-RU" sz="2400" b="1"/>
        </a:p>
      </dgm:t>
    </dgm:pt>
    <dgm:pt modelId="{47C40721-0FEA-40C5-ABBE-E81AA6B77D28}" type="sibTrans" cxnId="{26E59547-8738-4CED-804D-C62CFBE9548B}">
      <dgm:prSet/>
      <dgm:spPr/>
      <dgm:t>
        <a:bodyPr/>
        <a:lstStyle/>
        <a:p>
          <a:endParaRPr lang="ru-RU" sz="2400" b="1"/>
        </a:p>
      </dgm:t>
    </dgm:pt>
    <dgm:pt modelId="{ED9DE319-D11B-4D4C-A038-6818609B5B36}">
      <dgm:prSet custT="1"/>
      <dgm:spPr/>
      <dgm:t>
        <a:bodyPr/>
        <a:lstStyle/>
        <a:p>
          <a:r>
            <a:rPr lang="ru-RU" sz="2400" b="0" dirty="0" smtClean="0">
              <a:latin typeface="+mj-lt"/>
            </a:rPr>
            <a:t>Выезд в регионы и он-</a:t>
          </a:r>
          <a:r>
            <a:rPr lang="ru-RU" sz="2400" b="0" dirty="0" err="1" smtClean="0">
              <a:latin typeface="+mj-lt"/>
            </a:rPr>
            <a:t>лайн</a:t>
          </a:r>
          <a:r>
            <a:rPr lang="ru-RU" sz="2400" b="0" dirty="0" smtClean="0">
              <a:latin typeface="+mj-lt"/>
            </a:rPr>
            <a:t> - </a:t>
          </a:r>
          <a:r>
            <a:rPr lang="ru-RU" sz="2400" b="0" dirty="0" err="1" smtClean="0">
              <a:latin typeface="+mj-lt"/>
            </a:rPr>
            <a:t>посткурсовая</a:t>
          </a:r>
          <a:r>
            <a:rPr lang="ru-RU" sz="2400" b="0" dirty="0" smtClean="0">
              <a:latin typeface="+mj-lt"/>
            </a:rPr>
            <a:t>  поддержка  сертифицированных  учителей (тренинги, консультирование, анкетирование администрации школ и  школьников ) </a:t>
          </a:r>
          <a:endParaRPr lang="ru-RU" sz="2400" b="0" dirty="0">
            <a:latin typeface="+mj-lt"/>
          </a:endParaRPr>
        </a:p>
      </dgm:t>
    </dgm:pt>
    <dgm:pt modelId="{611CED40-2BC9-44BC-AD79-2038C038E2E3}" type="parTrans" cxnId="{7D0B2C9A-65FB-4DE5-BD15-F51591C1DD08}">
      <dgm:prSet/>
      <dgm:spPr/>
      <dgm:t>
        <a:bodyPr/>
        <a:lstStyle/>
        <a:p>
          <a:endParaRPr lang="ru-RU" sz="2400" b="1"/>
        </a:p>
      </dgm:t>
    </dgm:pt>
    <dgm:pt modelId="{2CEFC0A5-99C0-4091-BE01-3C3C3B2495A3}" type="sibTrans" cxnId="{7D0B2C9A-65FB-4DE5-BD15-F51591C1DD08}">
      <dgm:prSet/>
      <dgm:spPr/>
      <dgm:t>
        <a:bodyPr/>
        <a:lstStyle/>
        <a:p>
          <a:endParaRPr lang="ru-RU" sz="2400" b="1"/>
        </a:p>
      </dgm:t>
    </dgm:pt>
    <dgm:pt modelId="{4ED4B4F6-CB87-4376-A0FC-37AFBE62DD75}">
      <dgm:prSet custT="1"/>
      <dgm:spPr/>
      <dgm:t>
        <a:bodyPr/>
        <a:lstStyle/>
        <a:p>
          <a:r>
            <a:rPr lang="ru-RU" sz="2400" b="0" dirty="0" smtClean="0">
              <a:latin typeface="+mj-lt"/>
            </a:rPr>
            <a:t>Анкетирование слушателей (входное и выходное); создание он-</a:t>
          </a:r>
          <a:r>
            <a:rPr lang="ru-RU" sz="2400" b="0" dirty="0" err="1" smtClean="0">
              <a:latin typeface="+mj-lt"/>
            </a:rPr>
            <a:t>лайн</a:t>
          </a:r>
          <a:r>
            <a:rPr lang="ru-RU" sz="2400" b="0" dirty="0" smtClean="0">
              <a:latin typeface="+mj-lt"/>
            </a:rPr>
            <a:t> сетевого сообщества для постоянной </a:t>
          </a:r>
          <a:r>
            <a:rPr lang="ru-RU" sz="2400" b="0" dirty="0" err="1" smtClean="0">
              <a:latin typeface="+mj-lt"/>
            </a:rPr>
            <a:t>посткурсовой</a:t>
          </a:r>
          <a:r>
            <a:rPr lang="ru-RU" sz="2400" b="0" dirty="0" smtClean="0">
              <a:latin typeface="+mj-lt"/>
            </a:rPr>
            <a:t> поддержки  </a:t>
          </a:r>
          <a:endParaRPr lang="ru-RU" sz="2400" b="0" dirty="0">
            <a:latin typeface="+mj-lt"/>
          </a:endParaRPr>
        </a:p>
      </dgm:t>
    </dgm:pt>
    <dgm:pt modelId="{007F0B95-8B25-455F-8604-E77225B45EBB}" type="parTrans" cxnId="{72DEA12E-89C1-4827-AB0D-956A5FA754D4}">
      <dgm:prSet/>
      <dgm:spPr/>
      <dgm:t>
        <a:bodyPr/>
        <a:lstStyle/>
        <a:p>
          <a:endParaRPr lang="ru-RU" sz="2400" b="1"/>
        </a:p>
      </dgm:t>
    </dgm:pt>
    <dgm:pt modelId="{A22758F8-2D8F-4F34-A8E0-76A7D6DE38E5}" type="sibTrans" cxnId="{72DEA12E-89C1-4827-AB0D-956A5FA754D4}">
      <dgm:prSet/>
      <dgm:spPr/>
      <dgm:t>
        <a:bodyPr/>
        <a:lstStyle/>
        <a:p>
          <a:endParaRPr lang="ru-RU" sz="2400" b="1"/>
        </a:p>
      </dgm:t>
    </dgm:pt>
    <dgm:pt modelId="{0128A8CB-DA19-43C8-830A-8951BC147725}">
      <dgm:prSet custT="1"/>
      <dgm:spPr/>
      <dgm:t>
        <a:bodyPr/>
        <a:lstStyle/>
        <a:p>
          <a:r>
            <a:rPr lang="ru-RU" sz="2400" b="0" dirty="0" smtClean="0">
              <a:latin typeface="+mj-lt"/>
            </a:rPr>
            <a:t> Тренинги, методические семинары в вузах, анкетирование слушателей; выездное анкетирование  студентов    преподавателей, прошедших  обучение на базе </a:t>
          </a:r>
          <a:r>
            <a:rPr lang="ru-RU" sz="2400" b="0" dirty="0" smtClean="0">
              <a:latin typeface="+mj-lt"/>
            </a:rPr>
            <a:t>РИПК СО </a:t>
          </a:r>
          <a:r>
            <a:rPr lang="ru-RU" sz="2400" b="0" dirty="0" smtClean="0">
              <a:latin typeface="+mj-lt"/>
            </a:rPr>
            <a:t>РК/зарубежных университетов</a:t>
          </a:r>
          <a:endParaRPr lang="ru-RU" sz="2400" b="0" dirty="0">
            <a:latin typeface="+mj-lt"/>
          </a:endParaRPr>
        </a:p>
      </dgm:t>
    </dgm:pt>
    <dgm:pt modelId="{B6593117-36F6-41DD-B128-9289C286ACB7}" type="parTrans" cxnId="{B35974FF-5B11-42B8-88A8-280626C0A80E}">
      <dgm:prSet/>
      <dgm:spPr/>
      <dgm:t>
        <a:bodyPr/>
        <a:lstStyle/>
        <a:p>
          <a:endParaRPr lang="ru-RU" sz="2400" b="1"/>
        </a:p>
      </dgm:t>
    </dgm:pt>
    <dgm:pt modelId="{98FC2BAC-B13B-4DE9-9A79-43D5735656C5}" type="sibTrans" cxnId="{B35974FF-5B11-42B8-88A8-280626C0A80E}">
      <dgm:prSet/>
      <dgm:spPr/>
      <dgm:t>
        <a:bodyPr/>
        <a:lstStyle/>
        <a:p>
          <a:endParaRPr lang="ru-RU" sz="2400" b="1"/>
        </a:p>
      </dgm:t>
    </dgm:pt>
    <dgm:pt modelId="{AFCE1ADD-58F1-407F-A968-341277C63B5D}" type="pres">
      <dgm:prSet presAssocID="{8A2137EB-D553-46D8-AA66-17371AC947F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8914C2-0272-4047-8DD9-47824E5E005E}" type="pres">
      <dgm:prSet presAssocID="{660EE6F2-56FA-4085-8B12-DC91BFCB83A0}" presName="parentLin" presStyleCnt="0"/>
      <dgm:spPr/>
      <dgm:t>
        <a:bodyPr/>
        <a:lstStyle/>
        <a:p>
          <a:endParaRPr lang="ru-RU"/>
        </a:p>
      </dgm:t>
    </dgm:pt>
    <dgm:pt modelId="{1435CAF8-290F-4AA2-8513-3BB06C65D69F}" type="pres">
      <dgm:prSet presAssocID="{660EE6F2-56FA-4085-8B12-DC91BFCB83A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4F72717-3C81-4A7A-AE8B-9A5869DA6899}" type="pres">
      <dgm:prSet presAssocID="{660EE6F2-56FA-4085-8B12-DC91BFCB83A0}" presName="parentText" presStyleLbl="node1" presStyleIdx="0" presStyleCnt="3" custScaleX="79140" custScaleY="1303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BA235-1B52-4E57-B547-95F8ACDE3FE7}" type="pres">
      <dgm:prSet presAssocID="{660EE6F2-56FA-4085-8B12-DC91BFCB83A0}" presName="negativeSpace" presStyleCnt="0"/>
      <dgm:spPr/>
      <dgm:t>
        <a:bodyPr/>
        <a:lstStyle/>
        <a:p>
          <a:endParaRPr lang="ru-RU"/>
        </a:p>
      </dgm:t>
    </dgm:pt>
    <dgm:pt modelId="{9E38D2CC-E11E-450F-9CC2-5DDFDAEB79AD}" type="pres">
      <dgm:prSet presAssocID="{660EE6F2-56FA-4085-8B12-DC91BFCB83A0}" presName="childText" presStyleLbl="conFgAcc1" presStyleIdx="0" presStyleCnt="3" custScaleY="95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DE912D-66B5-4B5B-B337-B98477586DC2}" type="pres">
      <dgm:prSet presAssocID="{DEFAE9D9-A961-49DE-BE0D-ED1DEE505DF2}" presName="spaceBetweenRectangles" presStyleCnt="0"/>
      <dgm:spPr/>
      <dgm:t>
        <a:bodyPr/>
        <a:lstStyle/>
        <a:p>
          <a:endParaRPr lang="ru-RU"/>
        </a:p>
      </dgm:t>
    </dgm:pt>
    <dgm:pt modelId="{D7C42116-C4A5-4BED-8056-F9FEF8842AC1}" type="pres">
      <dgm:prSet presAssocID="{685EE490-BD9D-455A-885A-EAB164948433}" presName="parentLin" presStyleCnt="0"/>
      <dgm:spPr/>
      <dgm:t>
        <a:bodyPr/>
        <a:lstStyle/>
        <a:p>
          <a:endParaRPr lang="ru-RU"/>
        </a:p>
      </dgm:t>
    </dgm:pt>
    <dgm:pt modelId="{995FC934-1896-462A-8AE5-411FEFFDD49E}" type="pres">
      <dgm:prSet presAssocID="{685EE490-BD9D-455A-885A-EAB16494843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CD6D8E1-284C-414C-BC3C-B822E20CBB8D}" type="pres">
      <dgm:prSet presAssocID="{685EE490-BD9D-455A-885A-EAB164948433}" presName="parentText" presStyleLbl="node1" presStyleIdx="1" presStyleCnt="3" custScaleX="68166" custScaleY="125828" custLinFactNeighborY="-76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0D549-4ECA-4ECF-81A8-1709A4FF956A}" type="pres">
      <dgm:prSet presAssocID="{685EE490-BD9D-455A-885A-EAB164948433}" presName="negativeSpace" presStyleCnt="0"/>
      <dgm:spPr/>
      <dgm:t>
        <a:bodyPr/>
        <a:lstStyle/>
        <a:p>
          <a:endParaRPr lang="ru-RU"/>
        </a:p>
      </dgm:t>
    </dgm:pt>
    <dgm:pt modelId="{14CA9F4A-23FD-4A2B-8D42-E26A04700F89}" type="pres">
      <dgm:prSet presAssocID="{685EE490-BD9D-455A-885A-EAB16494843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89134-420B-4544-B491-5C193B52BE59}" type="pres">
      <dgm:prSet presAssocID="{7EBED075-FFF2-4046-B487-84BF53E4183E}" presName="spaceBetweenRectangles" presStyleCnt="0"/>
      <dgm:spPr/>
      <dgm:t>
        <a:bodyPr/>
        <a:lstStyle/>
        <a:p>
          <a:endParaRPr lang="ru-RU"/>
        </a:p>
      </dgm:t>
    </dgm:pt>
    <dgm:pt modelId="{664FA365-B988-437A-AD63-48D15909FE6A}" type="pres">
      <dgm:prSet presAssocID="{69968C5F-04D6-45D9-984F-267F11351D53}" presName="parentLin" presStyleCnt="0"/>
      <dgm:spPr/>
      <dgm:t>
        <a:bodyPr/>
        <a:lstStyle/>
        <a:p>
          <a:endParaRPr lang="ru-RU"/>
        </a:p>
      </dgm:t>
    </dgm:pt>
    <dgm:pt modelId="{5D1CC0CB-1819-4FF8-9771-1963E8457CB1}" type="pres">
      <dgm:prSet presAssocID="{69968C5F-04D6-45D9-984F-267F11351D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65E481A-A15B-419A-B55A-F52F2B6C82BE}" type="pres">
      <dgm:prSet presAssocID="{69968C5F-04D6-45D9-984F-267F11351D53}" presName="parentText" presStyleLbl="node1" presStyleIdx="2" presStyleCnt="3" custScaleX="117052" custScaleY="205093" custLinFactNeighborX="-2100" custLinFactNeighborY="115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84CB7-D2A2-4881-ACF5-189B36270491}" type="pres">
      <dgm:prSet presAssocID="{69968C5F-04D6-45D9-984F-267F11351D53}" presName="negativeSpace" presStyleCnt="0"/>
      <dgm:spPr/>
      <dgm:t>
        <a:bodyPr/>
        <a:lstStyle/>
        <a:p>
          <a:endParaRPr lang="ru-RU"/>
        </a:p>
      </dgm:t>
    </dgm:pt>
    <dgm:pt modelId="{249F8A7F-294B-43D5-B0A4-EEB3E4C2CE8E}" type="pres">
      <dgm:prSet presAssocID="{69968C5F-04D6-45D9-984F-267F11351D5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2C931A-7197-422A-ACAC-436F50879591}" type="presOf" srcId="{69968C5F-04D6-45D9-984F-267F11351D53}" destId="{5D1CC0CB-1819-4FF8-9771-1963E8457CB1}" srcOrd="0" destOrd="0" presId="urn:microsoft.com/office/officeart/2005/8/layout/list1"/>
    <dgm:cxn modelId="{72DEA12E-89C1-4827-AB0D-956A5FA754D4}" srcId="{685EE490-BD9D-455A-885A-EAB164948433}" destId="{4ED4B4F6-CB87-4376-A0FC-37AFBE62DD75}" srcOrd="0" destOrd="0" parTransId="{007F0B95-8B25-455F-8604-E77225B45EBB}" sibTransId="{A22758F8-2D8F-4F34-A8E0-76A7D6DE38E5}"/>
    <dgm:cxn modelId="{A08E05FE-6182-42B2-A606-121348F44CF9}" type="presOf" srcId="{0128A8CB-DA19-43C8-830A-8951BC147725}" destId="{249F8A7F-294B-43D5-B0A4-EEB3E4C2CE8E}" srcOrd="0" destOrd="0" presId="urn:microsoft.com/office/officeart/2005/8/layout/list1"/>
    <dgm:cxn modelId="{CDF9BBD2-5FB9-4FEB-951A-88777D61B2D8}" type="presOf" srcId="{8A2137EB-D553-46D8-AA66-17371AC947F9}" destId="{AFCE1ADD-58F1-407F-A968-341277C63B5D}" srcOrd="0" destOrd="0" presId="urn:microsoft.com/office/officeart/2005/8/layout/list1"/>
    <dgm:cxn modelId="{70287119-822F-4B30-B7C1-602508215FD5}" srcId="{8A2137EB-D553-46D8-AA66-17371AC947F9}" destId="{660EE6F2-56FA-4085-8B12-DC91BFCB83A0}" srcOrd="0" destOrd="0" parTransId="{16A43683-2B0F-4950-AF9B-E0D2B1501CC6}" sibTransId="{DEFAE9D9-A961-49DE-BE0D-ED1DEE505DF2}"/>
    <dgm:cxn modelId="{879CA517-8FFE-408D-BBA3-17919DF0BE70}" type="presOf" srcId="{660EE6F2-56FA-4085-8B12-DC91BFCB83A0}" destId="{1435CAF8-290F-4AA2-8513-3BB06C65D69F}" srcOrd="0" destOrd="0" presId="urn:microsoft.com/office/officeart/2005/8/layout/list1"/>
    <dgm:cxn modelId="{DB3A19A4-29C1-4F6F-BF1C-FF8351C3CCEB}" srcId="{8A2137EB-D553-46D8-AA66-17371AC947F9}" destId="{685EE490-BD9D-455A-885A-EAB164948433}" srcOrd="1" destOrd="0" parTransId="{9C2E0C66-8F54-4A5F-BD4C-3495DE11EA25}" sibTransId="{7EBED075-FFF2-4046-B487-84BF53E4183E}"/>
    <dgm:cxn modelId="{7D0B2C9A-65FB-4DE5-BD15-F51591C1DD08}" srcId="{660EE6F2-56FA-4085-8B12-DC91BFCB83A0}" destId="{ED9DE319-D11B-4D4C-A038-6818609B5B36}" srcOrd="0" destOrd="0" parTransId="{611CED40-2BC9-44BC-AD79-2038C038E2E3}" sibTransId="{2CEFC0A5-99C0-4091-BE01-3C3C3B2495A3}"/>
    <dgm:cxn modelId="{FF73CA45-1596-46B7-8277-3DFE21E0495F}" type="presOf" srcId="{69968C5F-04D6-45D9-984F-267F11351D53}" destId="{865E481A-A15B-419A-B55A-F52F2B6C82BE}" srcOrd="1" destOrd="0" presId="urn:microsoft.com/office/officeart/2005/8/layout/list1"/>
    <dgm:cxn modelId="{709A5F93-B69E-4704-B0CD-FA71EDEA4A74}" type="presOf" srcId="{4ED4B4F6-CB87-4376-A0FC-37AFBE62DD75}" destId="{14CA9F4A-23FD-4A2B-8D42-E26A04700F89}" srcOrd="0" destOrd="0" presId="urn:microsoft.com/office/officeart/2005/8/layout/list1"/>
    <dgm:cxn modelId="{9DE077BE-E924-45F9-8AF6-249307B78D1E}" type="presOf" srcId="{685EE490-BD9D-455A-885A-EAB164948433}" destId="{0CD6D8E1-284C-414C-BC3C-B822E20CBB8D}" srcOrd="1" destOrd="0" presId="urn:microsoft.com/office/officeart/2005/8/layout/list1"/>
    <dgm:cxn modelId="{B35974FF-5B11-42B8-88A8-280626C0A80E}" srcId="{69968C5F-04D6-45D9-984F-267F11351D53}" destId="{0128A8CB-DA19-43C8-830A-8951BC147725}" srcOrd="0" destOrd="0" parTransId="{B6593117-36F6-41DD-B128-9289C286ACB7}" sibTransId="{98FC2BAC-B13B-4DE9-9A79-43D5735656C5}"/>
    <dgm:cxn modelId="{6613055A-D4C9-4531-94D5-2ECF69CF908A}" type="presOf" srcId="{ED9DE319-D11B-4D4C-A038-6818609B5B36}" destId="{9E38D2CC-E11E-450F-9CC2-5DDFDAEB79AD}" srcOrd="0" destOrd="0" presId="urn:microsoft.com/office/officeart/2005/8/layout/list1"/>
    <dgm:cxn modelId="{9E0734FE-EAD0-4ADC-984D-D0223C6A8FC5}" type="presOf" srcId="{685EE490-BD9D-455A-885A-EAB164948433}" destId="{995FC934-1896-462A-8AE5-411FEFFDD49E}" srcOrd="0" destOrd="0" presId="urn:microsoft.com/office/officeart/2005/8/layout/list1"/>
    <dgm:cxn modelId="{BF93798F-92C1-4A44-804D-4A0485E0D412}" type="presOf" srcId="{660EE6F2-56FA-4085-8B12-DC91BFCB83A0}" destId="{C4F72717-3C81-4A7A-AE8B-9A5869DA6899}" srcOrd="1" destOrd="0" presId="urn:microsoft.com/office/officeart/2005/8/layout/list1"/>
    <dgm:cxn modelId="{26E59547-8738-4CED-804D-C62CFBE9548B}" srcId="{8A2137EB-D553-46D8-AA66-17371AC947F9}" destId="{69968C5F-04D6-45D9-984F-267F11351D53}" srcOrd="2" destOrd="0" parTransId="{42DF65B5-F487-4C53-86E1-0ABD8D0C9DDC}" sibTransId="{47C40721-0FEA-40C5-ABBE-E81AA6B77D28}"/>
    <dgm:cxn modelId="{309A0C8E-79D0-4615-9408-B3965643A017}" type="presParOf" srcId="{AFCE1ADD-58F1-407F-A968-341277C63B5D}" destId="{198914C2-0272-4047-8DD9-47824E5E005E}" srcOrd="0" destOrd="0" presId="urn:microsoft.com/office/officeart/2005/8/layout/list1"/>
    <dgm:cxn modelId="{A267E35B-C96F-4F38-A74F-0305F6A98819}" type="presParOf" srcId="{198914C2-0272-4047-8DD9-47824E5E005E}" destId="{1435CAF8-290F-4AA2-8513-3BB06C65D69F}" srcOrd="0" destOrd="0" presId="urn:microsoft.com/office/officeart/2005/8/layout/list1"/>
    <dgm:cxn modelId="{138D9BEF-7815-4D2A-89FA-64521DFF4711}" type="presParOf" srcId="{198914C2-0272-4047-8DD9-47824E5E005E}" destId="{C4F72717-3C81-4A7A-AE8B-9A5869DA6899}" srcOrd="1" destOrd="0" presId="urn:microsoft.com/office/officeart/2005/8/layout/list1"/>
    <dgm:cxn modelId="{1F909CDC-4637-4B9F-9210-6A5FDC976138}" type="presParOf" srcId="{AFCE1ADD-58F1-407F-A968-341277C63B5D}" destId="{4A5BA235-1B52-4E57-B547-95F8ACDE3FE7}" srcOrd="1" destOrd="0" presId="urn:microsoft.com/office/officeart/2005/8/layout/list1"/>
    <dgm:cxn modelId="{075E99A6-A8D2-4729-AC79-34648196D728}" type="presParOf" srcId="{AFCE1ADD-58F1-407F-A968-341277C63B5D}" destId="{9E38D2CC-E11E-450F-9CC2-5DDFDAEB79AD}" srcOrd="2" destOrd="0" presId="urn:microsoft.com/office/officeart/2005/8/layout/list1"/>
    <dgm:cxn modelId="{B3F5965E-38EF-40C6-BAB5-918D0DBA6FC3}" type="presParOf" srcId="{AFCE1ADD-58F1-407F-A968-341277C63B5D}" destId="{03DE912D-66B5-4B5B-B337-B98477586DC2}" srcOrd="3" destOrd="0" presId="urn:microsoft.com/office/officeart/2005/8/layout/list1"/>
    <dgm:cxn modelId="{8460BE28-B2D6-47B3-BD3D-6B38BEF93BDC}" type="presParOf" srcId="{AFCE1ADD-58F1-407F-A968-341277C63B5D}" destId="{D7C42116-C4A5-4BED-8056-F9FEF8842AC1}" srcOrd="4" destOrd="0" presId="urn:microsoft.com/office/officeart/2005/8/layout/list1"/>
    <dgm:cxn modelId="{6AFE9D19-20BD-4C85-B731-18BA8309403B}" type="presParOf" srcId="{D7C42116-C4A5-4BED-8056-F9FEF8842AC1}" destId="{995FC934-1896-462A-8AE5-411FEFFDD49E}" srcOrd="0" destOrd="0" presId="urn:microsoft.com/office/officeart/2005/8/layout/list1"/>
    <dgm:cxn modelId="{97980928-048D-4635-8D42-B0CB8A3DBE46}" type="presParOf" srcId="{D7C42116-C4A5-4BED-8056-F9FEF8842AC1}" destId="{0CD6D8E1-284C-414C-BC3C-B822E20CBB8D}" srcOrd="1" destOrd="0" presId="urn:microsoft.com/office/officeart/2005/8/layout/list1"/>
    <dgm:cxn modelId="{90B4EA5C-0AFC-4C69-92F5-7C69F16A31F1}" type="presParOf" srcId="{AFCE1ADD-58F1-407F-A968-341277C63B5D}" destId="{1330D549-4ECA-4ECF-81A8-1709A4FF956A}" srcOrd="5" destOrd="0" presId="urn:microsoft.com/office/officeart/2005/8/layout/list1"/>
    <dgm:cxn modelId="{B83F9208-BB6D-4BCD-8FC2-A0D50FACE9EE}" type="presParOf" srcId="{AFCE1ADD-58F1-407F-A968-341277C63B5D}" destId="{14CA9F4A-23FD-4A2B-8D42-E26A04700F89}" srcOrd="6" destOrd="0" presId="urn:microsoft.com/office/officeart/2005/8/layout/list1"/>
    <dgm:cxn modelId="{1BBB6714-D0BB-4865-A529-BD4C0CEFEE6D}" type="presParOf" srcId="{AFCE1ADD-58F1-407F-A968-341277C63B5D}" destId="{12789134-420B-4544-B491-5C193B52BE59}" srcOrd="7" destOrd="0" presId="urn:microsoft.com/office/officeart/2005/8/layout/list1"/>
    <dgm:cxn modelId="{48A03A99-FF74-414D-83E3-4F6A7EE349E3}" type="presParOf" srcId="{AFCE1ADD-58F1-407F-A968-341277C63B5D}" destId="{664FA365-B988-437A-AD63-48D15909FE6A}" srcOrd="8" destOrd="0" presId="urn:microsoft.com/office/officeart/2005/8/layout/list1"/>
    <dgm:cxn modelId="{2FAF705B-E3DE-47A0-8F8C-CEFFA4B9DACF}" type="presParOf" srcId="{664FA365-B988-437A-AD63-48D15909FE6A}" destId="{5D1CC0CB-1819-4FF8-9771-1963E8457CB1}" srcOrd="0" destOrd="0" presId="urn:microsoft.com/office/officeart/2005/8/layout/list1"/>
    <dgm:cxn modelId="{4C47FD73-F0E8-4179-BC5B-DA7CFF9D5C55}" type="presParOf" srcId="{664FA365-B988-437A-AD63-48D15909FE6A}" destId="{865E481A-A15B-419A-B55A-F52F2B6C82BE}" srcOrd="1" destOrd="0" presId="urn:microsoft.com/office/officeart/2005/8/layout/list1"/>
    <dgm:cxn modelId="{CD6123D6-9FF3-4E81-8271-01EC30F2437E}" type="presParOf" srcId="{AFCE1ADD-58F1-407F-A968-341277C63B5D}" destId="{F7984CB7-D2A2-4881-ACF5-189B36270491}" srcOrd="9" destOrd="0" presId="urn:microsoft.com/office/officeart/2005/8/layout/list1"/>
    <dgm:cxn modelId="{8586B5AF-ED25-43A4-BD4C-0004BF39C154}" type="presParOf" srcId="{AFCE1ADD-58F1-407F-A968-341277C63B5D}" destId="{249F8A7F-294B-43D5-B0A4-EEB3E4C2CE8E}" srcOrd="10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ADD58E-1CA9-40FD-AC1A-985967FC74A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8C332F8-A2F7-48A3-8547-D1DE2B57F229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b="1" dirty="0">
              <a:latin typeface="+mn-lt"/>
              <a:cs typeface="Arial" panose="020B0604020202020204" pitchFamily="34" charset="0"/>
            </a:rPr>
            <a:t>по </a:t>
          </a:r>
          <a:r>
            <a:rPr lang="kk-KZ" sz="1400" b="1" dirty="0">
              <a:latin typeface="+mn-lt"/>
              <a:cs typeface="Arial" panose="020B0604020202020204" pitchFamily="34" charset="0"/>
            </a:rPr>
            <a:t>традиционной форме </a:t>
          </a:r>
          <a:endParaRPr lang="en-US" sz="1400" b="1" dirty="0">
            <a:latin typeface="+mn-lt"/>
            <a:cs typeface="Arial" panose="020B0604020202020204" pitchFamily="34" charset="0"/>
          </a:endParaRPr>
        </a:p>
        <a:p>
          <a:pPr>
            <a:lnSpc>
              <a:spcPct val="100000"/>
            </a:lnSpc>
          </a:pPr>
          <a:r>
            <a:rPr lang="kk-KZ" sz="1400" b="1" dirty="0">
              <a:latin typeface="+mn-lt"/>
              <a:cs typeface="Arial" panose="020B0604020202020204" pitchFamily="34" charset="0"/>
            </a:rPr>
            <a:t>обучения качество </a:t>
          </a:r>
          <a:r>
            <a:rPr lang="kk-KZ" sz="1400" b="1" dirty="0" smtClean="0">
              <a:latin typeface="+mn-lt"/>
              <a:cs typeface="Arial" panose="020B0604020202020204" pitchFamily="34" charset="0"/>
            </a:rPr>
            <a:t>знаний  </a:t>
          </a:r>
          <a:r>
            <a:rPr lang="kk-KZ" sz="1400" b="1" dirty="0">
              <a:latin typeface="+mn-lt"/>
              <a:cs typeface="Arial" panose="020B0604020202020204" pitchFamily="34" charset="0"/>
            </a:rPr>
            <a:t>7 </a:t>
          </a:r>
          <a:r>
            <a:rPr lang="kk-KZ" sz="1400" b="1" dirty="0" smtClean="0">
              <a:latin typeface="+mn-lt"/>
              <a:cs typeface="Arial" panose="020B0604020202020204" pitchFamily="34" charset="0"/>
            </a:rPr>
            <a:t>%    в первой четверти  </a:t>
          </a:r>
          <a:endParaRPr lang="ru-RU" sz="1400" b="1" dirty="0">
            <a:latin typeface="+mn-lt"/>
            <a:cs typeface="Arial" panose="020B0604020202020204" pitchFamily="34" charset="0"/>
          </a:endParaRPr>
        </a:p>
      </dgm:t>
    </dgm:pt>
    <dgm:pt modelId="{2FF2CC95-2D3A-40F2-9334-0F74C21386C8}" type="parTrans" cxnId="{257F8667-34C0-43D0-8EFF-CEA17EB13BCE}">
      <dgm:prSet/>
      <dgm:spPr/>
      <dgm:t>
        <a:bodyPr/>
        <a:lstStyle/>
        <a:p>
          <a:endParaRPr lang="ru-RU"/>
        </a:p>
      </dgm:t>
    </dgm:pt>
    <dgm:pt modelId="{7FC8416D-C0FA-4F9C-BC28-48B211BC060C}" type="sibTrans" cxnId="{257F8667-34C0-43D0-8EFF-CEA17EB13BCE}">
      <dgm:prSet/>
      <dgm:spPr/>
      <dgm:t>
        <a:bodyPr/>
        <a:lstStyle/>
        <a:p>
          <a:endParaRPr lang="ru-RU"/>
        </a:p>
      </dgm:t>
    </dgm:pt>
    <dgm:pt modelId="{83B4F539-AF8E-4EFA-B47D-17969B30CA53}">
      <dgm:prSet phldrT="[Текст]" custT="1"/>
      <dgm:spPr/>
      <dgm:t>
        <a:bodyPr/>
        <a:lstStyle/>
        <a:p>
          <a:r>
            <a:rPr lang="kk-KZ" sz="1400" b="1" dirty="0">
              <a:latin typeface="+mn-lt"/>
              <a:cs typeface="Arial" panose="020B0604020202020204" pitchFamily="34" charset="0"/>
            </a:rPr>
            <a:t>после внедрения ключевых  идеи семи модулей показало -24</a:t>
          </a:r>
          <a:r>
            <a:rPr lang="kk-KZ" sz="1400" b="1" dirty="0" smtClean="0">
              <a:latin typeface="+mn-lt"/>
              <a:cs typeface="Arial" panose="020B0604020202020204" pitchFamily="34" charset="0"/>
            </a:rPr>
            <a:t>% - вторая четверть  </a:t>
          </a:r>
          <a:endParaRPr lang="ru-RU" sz="1400" b="1" dirty="0">
            <a:latin typeface="+mn-lt"/>
            <a:cs typeface="Arial" panose="020B0604020202020204" pitchFamily="34" charset="0"/>
          </a:endParaRPr>
        </a:p>
      </dgm:t>
    </dgm:pt>
    <dgm:pt modelId="{424EE7D4-F202-4D32-B264-EC6963010562}" type="parTrans" cxnId="{79FC268B-E5E7-411A-8AF5-65808937AF21}">
      <dgm:prSet/>
      <dgm:spPr/>
      <dgm:t>
        <a:bodyPr/>
        <a:lstStyle/>
        <a:p>
          <a:endParaRPr lang="ru-RU"/>
        </a:p>
      </dgm:t>
    </dgm:pt>
    <dgm:pt modelId="{A6395E12-7E0E-42CA-8920-A99C35397E14}" type="sibTrans" cxnId="{79FC268B-E5E7-411A-8AF5-65808937AF21}">
      <dgm:prSet/>
      <dgm:spPr/>
      <dgm:t>
        <a:bodyPr/>
        <a:lstStyle/>
        <a:p>
          <a:endParaRPr lang="ru-RU"/>
        </a:p>
      </dgm:t>
    </dgm:pt>
    <dgm:pt modelId="{E4D7991E-C038-491D-8FCD-2A0A6CA0396F}">
      <dgm:prSet phldrT="[Текст]" custT="1"/>
      <dgm:spPr/>
      <dgm:t>
        <a:bodyPr/>
        <a:lstStyle/>
        <a:p>
          <a:r>
            <a:rPr lang="kk-KZ" sz="1400" b="1" dirty="0">
              <a:latin typeface="+mn-lt"/>
              <a:cs typeface="Arial" panose="020B0604020202020204" pitchFamily="34" charset="0"/>
            </a:rPr>
            <a:t>на сегодняшний день – 35% </a:t>
          </a:r>
          <a:endParaRPr lang="ru-RU" sz="1400" b="1" dirty="0">
            <a:latin typeface="+mn-lt"/>
            <a:cs typeface="Arial" panose="020B0604020202020204" pitchFamily="34" charset="0"/>
          </a:endParaRPr>
        </a:p>
      </dgm:t>
    </dgm:pt>
    <dgm:pt modelId="{2FA029AC-AD9F-4CAA-921D-244D1F99EB40}" type="parTrans" cxnId="{27DA0A88-32E8-468E-A292-DC80B86C8E7E}">
      <dgm:prSet/>
      <dgm:spPr/>
      <dgm:t>
        <a:bodyPr/>
        <a:lstStyle/>
        <a:p>
          <a:endParaRPr lang="ru-RU"/>
        </a:p>
      </dgm:t>
    </dgm:pt>
    <dgm:pt modelId="{DFF21AF9-F535-4F98-87EA-EEA1987F0B51}" type="sibTrans" cxnId="{27DA0A88-32E8-468E-A292-DC80B86C8E7E}">
      <dgm:prSet/>
      <dgm:spPr/>
      <dgm:t>
        <a:bodyPr/>
        <a:lstStyle/>
        <a:p>
          <a:endParaRPr lang="ru-RU"/>
        </a:p>
      </dgm:t>
    </dgm:pt>
    <dgm:pt modelId="{6BF33190-6996-44AF-966B-CC57B2A34AAB}">
      <dgm:prSet custT="1"/>
      <dgm:spPr/>
      <dgm:t>
        <a:bodyPr/>
        <a:lstStyle/>
        <a:p>
          <a:r>
            <a:rPr lang="ru-RU" sz="1400" b="1" dirty="0" smtClean="0">
              <a:latin typeface="+mn-lt"/>
            </a:rPr>
            <a:t>третья четверть – 27%</a:t>
          </a:r>
          <a:endParaRPr lang="ru-RU" sz="1400" b="1" dirty="0">
            <a:latin typeface="+mn-lt"/>
          </a:endParaRPr>
        </a:p>
      </dgm:t>
    </dgm:pt>
    <dgm:pt modelId="{9A0C5E01-9D12-4BBE-9976-B6879EE52D01}" type="parTrans" cxnId="{788BCC93-6C35-4A1D-B48A-4722755E7EFA}">
      <dgm:prSet/>
      <dgm:spPr/>
      <dgm:t>
        <a:bodyPr/>
        <a:lstStyle/>
        <a:p>
          <a:endParaRPr lang="ru-RU"/>
        </a:p>
      </dgm:t>
    </dgm:pt>
    <dgm:pt modelId="{CC81195D-3040-4334-BE6A-A85345A970EB}" type="sibTrans" cxnId="{788BCC93-6C35-4A1D-B48A-4722755E7EFA}">
      <dgm:prSet/>
      <dgm:spPr/>
      <dgm:t>
        <a:bodyPr/>
        <a:lstStyle/>
        <a:p>
          <a:endParaRPr lang="ru-RU"/>
        </a:p>
      </dgm:t>
    </dgm:pt>
    <dgm:pt modelId="{CECE428B-7662-482D-A134-7FE5ED478B19}" type="pres">
      <dgm:prSet presAssocID="{83ADD58E-1CA9-40FD-AC1A-985967FC74AA}" presName="arrowDiagram" presStyleCnt="0">
        <dgm:presLayoutVars>
          <dgm:chMax val="5"/>
          <dgm:dir/>
          <dgm:resizeHandles val="exact"/>
        </dgm:presLayoutVars>
      </dgm:prSet>
      <dgm:spPr/>
    </dgm:pt>
    <dgm:pt modelId="{E079A15A-31B0-4803-889F-A2F03D45D8AC}" type="pres">
      <dgm:prSet presAssocID="{83ADD58E-1CA9-40FD-AC1A-985967FC74AA}" presName="arrow" presStyleLbl="bgShp" presStyleIdx="0" presStyleCnt="1" custLinFactNeighborX="-374" custLinFactNeighborY="2989"/>
      <dgm:spPr>
        <a:solidFill>
          <a:schemeClr val="accent5">
            <a:lumMod val="40000"/>
            <a:lumOff val="60000"/>
          </a:schemeClr>
        </a:solidFill>
      </dgm:spPr>
    </dgm:pt>
    <dgm:pt modelId="{98035C55-B4C0-462A-A304-A0E337923145}" type="pres">
      <dgm:prSet presAssocID="{83ADD58E-1CA9-40FD-AC1A-985967FC74AA}" presName="arrowDiagram4" presStyleCnt="0"/>
      <dgm:spPr/>
    </dgm:pt>
    <dgm:pt modelId="{F0A2B710-CAEB-48EC-9B4C-166977EFCF68}" type="pres">
      <dgm:prSet presAssocID="{58C332F8-A2F7-48A3-8547-D1DE2B57F229}" presName="bullet4a" presStyleLbl="node1" presStyleIdx="0" presStyleCnt="4"/>
      <dgm:spPr>
        <a:solidFill>
          <a:srgbClr val="FFFF00"/>
        </a:solidFill>
      </dgm:spPr>
    </dgm:pt>
    <dgm:pt modelId="{323C475B-6D68-445E-AEE2-22CA7B282307}" type="pres">
      <dgm:prSet presAssocID="{58C332F8-A2F7-48A3-8547-D1DE2B57F229}" presName="textBox4a" presStyleLbl="revTx" presStyleIdx="0" presStyleCnt="4" custScaleX="217712" custScaleY="79852" custLinFactNeighborX="64095" custLinFactNeighborY="3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2C0B6-F066-4BF7-BC71-DFF89408E3B9}" type="pres">
      <dgm:prSet presAssocID="{83B4F539-AF8E-4EFA-B47D-17969B30CA53}" presName="bullet4b" presStyleLbl="node1" presStyleIdx="1" presStyleCnt="4"/>
      <dgm:spPr>
        <a:solidFill>
          <a:srgbClr val="FFC000"/>
        </a:solidFill>
      </dgm:spPr>
    </dgm:pt>
    <dgm:pt modelId="{ABAB1998-3D8F-4782-997F-62185D90B1C1}" type="pres">
      <dgm:prSet presAssocID="{83B4F539-AF8E-4EFA-B47D-17969B30CA53}" presName="textBox4b" presStyleLbl="revTx" presStyleIdx="1" presStyleCnt="4" custScaleX="163723" custScaleY="49324" custLinFactNeighborX="20219" custLinFactNeighborY="-17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BE9F6-2B48-40D2-8551-922BBCAA0291}" type="pres">
      <dgm:prSet presAssocID="{6BF33190-6996-44AF-966B-CC57B2A34AAB}" presName="bullet4c" presStyleLbl="node1" presStyleIdx="2" presStyleCnt="4"/>
      <dgm:spPr>
        <a:solidFill>
          <a:srgbClr val="92D050"/>
        </a:solidFill>
      </dgm:spPr>
    </dgm:pt>
    <dgm:pt modelId="{D56989DB-618F-44B9-B158-CFC6E275E87E}" type="pres">
      <dgm:prSet presAssocID="{6BF33190-6996-44AF-966B-CC57B2A34AAB}" presName="textBox4c" presStyleLbl="revTx" presStyleIdx="2" presStyleCnt="4" custScaleX="129575" custLinFactNeighborX="2037" custLinFactNeighborY="9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D437E-E1CF-402A-8DC9-058E10285421}" type="pres">
      <dgm:prSet presAssocID="{E4D7991E-C038-491D-8FCD-2A0A6CA0396F}" presName="bullet4d" presStyleLbl="node1" presStyleIdx="3" presStyleCnt="4"/>
      <dgm:spPr>
        <a:solidFill>
          <a:srgbClr val="00B050"/>
        </a:solidFill>
      </dgm:spPr>
    </dgm:pt>
    <dgm:pt modelId="{F39299F8-31D7-4049-AC2E-61FA4E207CE5}" type="pres">
      <dgm:prSet presAssocID="{E4D7991E-C038-491D-8FCD-2A0A6CA0396F}" presName="textBox4d" presStyleLbl="revTx" presStyleIdx="3" presStyleCnt="4" custScaleX="121258" custLinFactNeighborX="4754" custLinFactNeighborY="6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53992D-A88C-4978-B294-96A7A3F56C51}" type="presOf" srcId="{58C332F8-A2F7-48A3-8547-D1DE2B57F229}" destId="{323C475B-6D68-445E-AEE2-22CA7B282307}" srcOrd="0" destOrd="0" presId="urn:microsoft.com/office/officeart/2005/8/layout/arrow2"/>
    <dgm:cxn modelId="{5BD56F02-F3D1-4E89-BDDD-BBFB0EE6F9D4}" type="presOf" srcId="{E4D7991E-C038-491D-8FCD-2A0A6CA0396F}" destId="{F39299F8-31D7-4049-AC2E-61FA4E207CE5}" srcOrd="0" destOrd="0" presId="urn:microsoft.com/office/officeart/2005/8/layout/arrow2"/>
    <dgm:cxn modelId="{486020A0-54C2-427F-9D1C-6DDDEC2FC406}" type="presOf" srcId="{83B4F539-AF8E-4EFA-B47D-17969B30CA53}" destId="{ABAB1998-3D8F-4782-997F-62185D90B1C1}" srcOrd="0" destOrd="0" presId="urn:microsoft.com/office/officeart/2005/8/layout/arrow2"/>
    <dgm:cxn modelId="{257F8667-34C0-43D0-8EFF-CEA17EB13BCE}" srcId="{83ADD58E-1CA9-40FD-AC1A-985967FC74AA}" destId="{58C332F8-A2F7-48A3-8547-D1DE2B57F229}" srcOrd="0" destOrd="0" parTransId="{2FF2CC95-2D3A-40F2-9334-0F74C21386C8}" sibTransId="{7FC8416D-C0FA-4F9C-BC28-48B211BC060C}"/>
    <dgm:cxn modelId="{788BCC93-6C35-4A1D-B48A-4722755E7EFA}" srcId="{83ADD58E-1CA9-40FD-AC1A-985967FC74AA}" destId="{6BF33190-6996-44AF-966B-CC57B2A34AAB}" srcOrd="2" destOrd="0" parTransId="{9A0C5E01-9D12-4BBE-9976-B6879EE52D01}" sibTransId="{CC81195D-3040-4334-BE6A-A85345A970EB}"/>
    <dgm:cxn modelId="{27DA0A88-32E8-468E-A292-DC80B86C8E7E}" srcId="{83ADD58E-1CA9-40FD-AC1A-985967FC74AA}" destId="{E4D7991E-C038-491D-8FCD-2A0A6CA0396F}" srcOrd="3" destOrd="0" parTransId="{2FA029AC-AD9F-4CAA-921D-244D1F99EB40}" sibTransId="{DFF21AF9-F535-4F98-87EA-EEA1987F0B51}"/>
    <dgm:cxn modelId="{A672B681-AB75-4C81-8FA1-CE65B1E0C2D1}" type="presOf" srcId="{6BF33190-6996-44AF-966B-CC57B2A34AAB}" destId="{D56989DB-618F-44B9-B158-CFC6E275E87E}" srcOrd="0" destOrd="0" presId="urn:microsoft.com/office/officeart/2005/8/layout/arrow2"/>
    <dgm:cxn modelId="{51F74D45-B58C-4EF4-8B61-5F402B2B7E0E}" type="presOf" srcId="{83ADD58E-1CA9-40FD-AC1A-985967FC74AA}" destId="{CECE428B-7662-482D-A134-7FE5ED478B19}" srcOrd="0" destOrd="0" presId="urn:microsoft.com/office/officeart/2005/8/layout/arrow2"/>
    <dgm:cxn modelId="{79FC268B-E5E7-411A-8AF5-65808937AF21}" srcId="{83ADD58E-1CA9-40FD-AC1A-985967FC74AA}" destId="{83B4F539-AF8E-4EFA-B47D-17969B30CA53}" srcOrd="1" destOrd="0" parTransId="{424EE7D4-F202-4D32-B264-EC6963010562}" sibTransId="{A6395E12-7E0E-42CA-8920-A99C35397E14}"/>
    <dgm:cxn modelId="{009B6165-6CBB-4D01-9D89-A7A2B0026940}" type="presParOf" srcId="{CECE428B-7662-482D-A134-7FE5ED478B19}" destId="{E079A15A-31B0-4803-889F-A2F03D45D8AC}" srcOrd="0" destOrd="0" presId="urn:microsoft.com/office/officeart/2005/8/layout/arrow2"/>
    <dgm:cxn modelId="{A77FDE5C-6DF4-4873-8FFD-919211D19A30}" type="presParOf" srcId="{CECE428B-7662-482D-A134-7FE5ED478B19}" destId="{98035C55-B4C0-462A-A304-A0E337923145}" srcOrd="1" destOrd="0" presId="urn:microsoft.com/office/officeart/2005/8/layout/arrow2"/>
    <dgm:cxn modelId="{C9507007-B809-42A0-ADCE-CA83F960A289}" type="presParOf" srcId="{98035C55-B4C0-462A-A304-A0E337923145}" destId="{F0A2B710-CAEB-48EC-9B4C-166977EFCF68}" srcOrd="0" destOrd="0" presId="urn:microsoft.com/office/officeart/2005/8/layout/arrow2"/>
    <dgm:cxn modelId="{8738F502-5FAF-4A23-99B4-825602B27177}" type="presParOf" srcId="{98035C55-B4C0-462A-A304-A0E337923145}" destId="{323C475B-6D68-445E-AEE2-22CA7B282307}" srcOrd="1" destOrd="0" presId="urn:microsoft.com/office/officeart/2005/8/layout/arrow2"/>
    <dgm:cxn modelId="{A03088AC-E4ED-4315-8AC2-3A2260676F11}" type="presParOf" srcId="{98035C55-B4C0-462A-A304-A0E337923145}" destId="{0E42C0B6-F066-4BF7-BC71-DFF89408E3B9}" srcOrd="2" destOrd="0" presId="urn:microsoft.com/office/officeart/2005/8/layout/arrow2"/>
    <dgm:cxn modelId="{CCF5E101-E857-4594-AE1D-EEE6016F44AD}" type="presParOf" srcId="{98035C55-B4C0-462A-A304-A0E337923145}" destId="{ABAB1998-3D8F-4782-997F-62185D90B1C1}" srcOrd="3" destOrd="0" presId="urn:microsoft.com/office/officeart/2005/8/layout/arrow2"/>
    <dgm:cxn modelId="{D4978415-E98B-4579-9F05-32A5979776E3}" type="presParOf" srcId="{98035C55-B4C0-462A-A304-A0E337923145}" destId="{58DBE9F6-2B48-40D2-8551-922BBCAA0291}" srcOrd="4" destOrd="0" presId="urn:microsoft.com/office/officeart/2005/8/layout/arrow2"/>
    <dgm:cxn modelId="{EFC932E0-F683-4583-8D8A-079734201CEE}" type="presParOf" srcId="{98035C55-B4C0-462A-A304-A0E337923145}" destId="{D56989DB-618F-44B9-B158-CFC6E275E87E}" srcOrd="5" destOrd="0" presId="urn:microsoft.com/office/officeart/2005/8/layout/arrow2"/>
    <dgm:cxn modelId="{E1D9F6E6-5D99-44FB-9BA6-18B0DA143D7E}" type="presParOf" srcId="{98035C55-B4C0-462A-A304-A0E337923145}" destId="{F45D437E-E1CF-402A-8DC9-058E10285421}" srcOrd="6" destOrd="0" presId="urn:microsoft.com/office/officeart/2005/8/layout/arrow2"/>
    <dgm:cxn modelId="{B1721346-C50A-4283-BF13-405CA33F49BE}" type="presParOf" srcId="{98035C55-B4C0-462A-A304-A0E337923145}" destId="{F39299F8-31D7-4049-AC2E-61FA4E207CE5}" srcOrd="7" destOrd="0" presId="urn:microsoft.com/office/officeart/2005/8/layout/arrow2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EB910-C2AB-411F-8D47-1EEF207B2DBA}">
      <dsp:nvSpPr>
        <dsp:cNvPr id="0" name=""/>
        <dsp:cNvSpPr/>
      </dsp:nvSpPr>
      <dsp:spPr>
        <a:xfrm>
          <a:off x="0" y="110216"/>
          <a:ext cx="2306029" cy="877880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b="1" kern="1200" dirty="0" smtClean="0">
              <a:solidFill>
                <a:srgbClr val="002060"/>
              </a:solidFill>
            </a:rPr>
            <a:t> Дошкольное</a:t>
          </a:r>
          <a:endParaRPr lang="ru-RU" sz="1500" b="1" kern="1200" dirty="0">
            <a:solidFill>
              <a:srgbClr val="002060"/>
            </a:solidFill>
          </a:endParaRPr>
        </a:p>
      </dsp:txBody>
      <dsp:txXfrm>
        <a:off x="0" y="110216"/>
        <a:ext cx="2306029" cy="585253"/>
      </dsp:txXfrm>
    </dsp:sp>
    <dsp:sp modelId="{D20A306A-530C-44EC-B44E-E3E8515B0DF2}">
      <dsp:nvSpPr>
        <dsp:cNvPr id="0" name=""/>
        <dsp:cNvSpPr/>
      </dsp:nvSpPr>
      <dsp:spPr>
        <a:xfrm>
          <a:off x="122879" y="711825"/>
          <a:ext cx="2306029" cy="1647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500" b="0" kern="1200" dirty="0" smtClean="0">
              <a:solidFill>
                <a:srgbClr val="002060"/>
              </a:solidFill>
            </a:rPr>
            <a:t> Краткосрочные курсы для руководителей</a:t>
          </a:r>
          <a:endParaRPr lang="ru-RU" sz="1500" b="0" kern="1200" dirty="0">
            <a:solidFill>
              <a:srgbClr val="002060"/>
            </a:solidFill>
          </a:endParaRPr>
        </a:p>
      </dsp:txBody>
      <dsp:txXfrm>
        <a:off x="171118" y="760064"/>
        <a:ext cx="2209551" cy="1550522"/>
      </dsp:txXfrm>
    </dsp:sp>
    <dsp:sp modelId="{D6D1C1D4-AF2B-4473-8B0B-3346B224B504}">
      <dsp:nvSpPr>
        <dsp:cNvPr id="0" name=""/>
        <dsp:cNvSpPr/>
      </dsp:nvSpPr>
      <dsp:spPr>
        <a:xfrm rot="21586368">
          <a:off x="2091357" y="109507"/>
          <a:ext cx="865097" cy="574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091358" y="224675"/>
        <a:ext cx="692857" cy="344480"/>
      </dsp:txXfrm>
    </dsp:sp>
    <dsp:sp modelId="{3C083782-5FC3-4F89-8A06-26578599D1BA}">
      <dsp:nvSpPr>
        <dsp:cNvPr id="0" name=""/>
        <dsp:cNvSpPr/>
      </dsp:nvSpPr>
      <dsp:spPr>
        <a:xfrm>
          <a:off x="3136689" y="97224"/>
          <a:ext cx="2585450" cy="877880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2060"/>
              </a:solidFill>
            </a:rPr>
            <a:t>Среднее образование, ТИПО</a:t>
          </a:r>
          <a:endParaRPr lang="ru-RU" sz="1500" b="1" kern="1200" dirty="0">
            <a:solidFill>
              <a:srgbClr val="002060"/>
            </a:solidFill>
          </a:endParaRPr>
        </a:p>
      </dsp:txBody>
      <dsp:txXfrm>
        <a:off x="3136689" y="97224"/>
        <a:ext cx="2585450" cy="585253"/>
      </dsp:txXfrm>
    </dsp:sp>
    <dsp:sp modelId="{84564CB6-A8D1-49C5-A217-48563448DCA7}">
      <dsp:nvSpPr>
        <dsp:cNvPr id="0" name=""/>
        <dsp:cNvSpPr/>
      </dsp:nvSpPr>
      <dsp:spPr>
        <a:xfrm>
          <a:off x="3497131" y="718034"/>
          <a:ext cx="2306029" cy="1647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spc="50" dirty="0" smtClean="0">
              <a:ln w="11430"/>
              <a:solidFill>
                <a:srgbClr val="002060"/>
              </a:solidFill>
              <a:effectLst/>
              <a:latin typeface="+mj-lt"/>
            </a:rPr>
            <a:t>Уровневые программы     АОО</a:t>
          </a:r>
          <a:r>
            <a:rPr lang="en-US" sz="1500" b="0" kern="1200" spc="50" dirty="0" smtClean="0">
              <a:ln w="11430"/>
              <a:solidFill>
                <a:srgbClr val="002060"/>
              </a:solidFill>
              <a:effectLst/>
              <a:latin typeface="+mj-lt"/>
            </a:rPr>
            <a:t> </a:t>
          </a:r>
          <a:r>
            <a:rPr lang="ru-RU" sz="1500" b="0" kern="1200" spc="50" dirty="0" smtClean="0">
              <a:ln w="11430"/>
              <a:solidFill>
                <a:srgbClr val="002060"/>
              </a:solidFill>
              <a:effectLst/>
              <a:latin typeface="+mj-lt"/>
            </a:rPr>
            <a:t>«НИШ»</a:t>
          </a:r>
          <a:endParaRPr lang="ru-RU" sz="1500" b="0" kern="1200" dirty="0">
            <a:solidFill>
              <a:srgbClr val="002060"/>
            </a:solidFill>
            <a:effectLst/>
            <a:latin typeface="+mj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dirty="0" smtClean="0">
              <a:solidFill>
                <a:srgbClr val="002060"/>
              </a:solidFill>
            </a:rPr>
            <a:t>Краткосрочные курсы для руководителей</a:t>
          </a:r>
          <a:r>
            <a:rPr lang="ru-RU" sz="1500" b="0" kern="1200" spc="50" dirty="0" smtClean="0">
              <a:ln w="11430"/>
              <a:solidFill>
                <a:srgbClr val="002060"/>
              </a:solidFill>
              <a:effectLst/>
              <a:latin typeface="+mj-lt"/>
            </a:rPr>
            <a:t> </a:t>
          </a:r>
          <a:endParaRPr lang="ru-RU" sz="1500" b="0" kern="1200" dirty="0">
            <a:solidFill>
              <a:srgbClr val="002060"/>
            </a:solidFill>
            <a:effectLst/>
            <a:latin typeface="+mj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b="0" kern="1200" dirty="0">
            <a:solidFill>
              <a:srgbClr val="002060"/>
            </a:solidFill>
            <a:effectLst/>
            <a:latin typeface="+mj-lt"/>
          </a:endParaRPr>
        </a:p>
      </dsp:txBody>
      <dsp:txXfrm>
        <a:off x="3545370" y="766273"/>
        <a:ext cx="2209551" cy="1550522"/>
      </dsp:txXfrm>
    </dsp:sp>
    <dsp:sp modelId="{F36C1277-49CC-4A18-B092-799574D1829D}">
      <dsp:nvSpPr>
        <dsp:cNvPr id="0" name=""/>
        <dsp:cNvSpPr/>
      </dsp:nvSpPr>
      <dsp:spPr>
        <a:xfrm rot="1307">
          <a:off x="5640535" y="198254"/>
          <a:ext cx="663858" cy="5741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640535" y="313048"/>
        <a:ext cx="491618" cy="344480"/>
      </dsp:txXfrm>
    </dsp:sp>
    <dsp:sp modelId="{B7CEF36F-C4AF-4DF5-8F25-E38CA84F78EA}">
      <dsp:nvSpPr>
        <dsp:cNvPr id="0" name=""/>
        <dsp:cNvSpPr/>
      </dsp:nvSpPr>
      <dsp:spPr>
        <a:xfrm>
          <a:off x="6924412" y="98611"/>
          <a:ext cx="2306029" cy="877880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2060"/>
              </a:solidFill>
            </a:rPr>
            <a:t>Высшее образование </a:t>
          </a:r>
          <a:endParaRPr lang="ru-RU" sz="1500" b="1" kern="1200" dirty="0">
            <a:solidFill>
              <a:srgbClr val="002060"/>
            </a:solidFill>
          </a:endParaRPr>
        </a:p>
      </dsp:txBody>
      <dsp:txXfrm>
        <a:off x="6924412" y="98611"/>
        <a:ext cx="2306029" cy="585253"/>
      </dsp:txXfrm>
    </dsp:sp>
    <dsp:sp modelId="{999FF3AA-A005-4CCC-AD2D-33DF9873A226}">
      <dsp:nvSpPr>
        <dsp:cNvPr id="0" name=""/>
        <dsp:cNvSpPr/>
      </dsp:nvSpPr>
      <dsp:spPr>
        <a:xfrm>
          <a:off x="7553495" y="695470"/>
          <a:ext cx="2306029" cy="1647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+mj-lt"/>
              <a:cs typeface="Arial" panose="020B0604020202020204" pitchFamily="34" charset="0"/>
            </a:rPr>
            <a:t>Программа  для преподавателей педагогических специальностей вузов  </a:t>
          </a:r>
          <a:endParaRPr lang="ru-RU" sz="1500" kern="1200" dirty="0">
            <a:latin typeface="+mj-lt"/>
            <a:cs typeface="Arial" panose="020B0604020202020204" pitchFamily="34" charset="0"/>
          </a:endParaRPr>
        </a:p>
      </dsp:txBody>
      <dsp:txXfrm>
        <a:off x="7601734" y="743709"/>
        <a:ext cx="2209551" cy="15505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D65A9-D2E3-471D-B390-8A36DF93C5EA}">
      <dsp:nvSpPr>
        <dsp:cNvPr id="0" name=""/>
        <dsp:cNvSpPr/>
      </dsp:nvSpPr>
      <dsp:spPr>
        <a:xfrm>
          <a:off x="1587593" y="2305800"/>
          <a:ext cx="579421" cy="1591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710" y="0"/>
              </a:lnTo>
              <a:lnTo>
                <a:pt x="289710" y="1591125"/>
              </a:lnTo>
              <a:lnTo>
                <a:pt x="579421" y="1591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834970" y="3059030"/>
        <a:ext cx="84667" cy="84667"/>
      </dsp:txXfrm>
    </dsp:sp>
    <dsp:sp modelId="{9266256A-92F2-4697-BA39-CF76B1AD3E17}">
      <dsp:nvSpPr>
        <dsp:cNvPr id="0" name=""/>
        <dsp:cNvSpPr/>
      </dsp:nvSpPr>
      <dsp:spPr>
        <a:xfrm>
          <a:off x="1587593" y="2305800"/>
          <a:ext cx="573098" cy="505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6549" y="0"/>
              </a:lnTo>
              <a:lnTo>
                <a:pt x="286549" y="505745"/>
              </a:lnTo>
              <a:lnTo>
                <a:pt x="573098" y="5057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55034" y="2539565"/>
        <a:ext cx="38217" cy="38217"/>
      </dsp:txXfrm>
    </dsp:sp>
    <dsp:sp modelId="{F486C9F7-5216-4ACA-984C-60AC5B986894}">
      <dsp:nvSpPr>
        <dsp:cNvPr id="0" name=""/>
        <dsp:cNvSpPr/>
      </dsp:nvSpPr>
      <dsp:spPr>
        <a:xfrm>
          <a:off x="1587593" y="1793081"/>
          <a:ext cx="568471" cy="512719"/>
        </a:xfrm>
        <a:custGeom>
          <a:avLst/>
          <a:gdLst/>
          <a:ahLst/>
          <a:cxnLst/>
          <a:rect l="0" t="0" r="0" b="0"/>
          <a:pathLst>
            <a:path>
              <a:moveTo>
                <a:pt x="0" y="512719"/>
              </a:moveTo>
              <a:lnTo>
                <a:pt x="284235" y="512719"/>
              </a:lnTo>
              <a:lnTo>
                <a:pt x="284235" y="0"/>
              </a:lnTo>
              <a:lnTo>
                <a:pt x="56847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52690" y="2030302"/>
        <a:ext cx="38276" cy="38276"/>
      </dsp:txXfrm>
    </dsp:sp>
    <dsp:sp modelId="{E4E31D49-C972-40AB-AFE2-A4884DF592F3}">
      <dsp:nvSpPr>
        <dsp:cNvPr id="0" name=""/>
        <dsp:cNvSpPr/>
      </dsp:nvSpPr>
      <dsp:spPr>
        <a:xfrm>
          <a:off x="1587593" y="768360"/>
          <a:ext cx="556343" cy="1537440"/>
        </a:xfrm>
        <a:custGeom>
          <a:avLst/>
          <a:gdLst/>
          <a:ahLst/>
          <a:cxnLst/>
          <a:rect l="0" t="0" r="0" b="0"/>
          <a:pathLst>
            <a:path>
              <a:moveTo>
                <a:pt x="0" y="1537440"/>
              </a:moveTo>
              <a:lnTo>
                <a:pt x="278171" y="1537440"/>
              </a:lnTo>
              <a:lnTo>
                <a:pt x="278171" y="0"/>
              </a:lnTo>
              <a:lnTo>
                <a:pt x="55634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24890" y="1496205"/>
        <a:ext cx="81750" cy="81750"/>
      </dsp:txXfrm>
    </dsp:sp>
    <dsp:sp modelId="{3A710831-88E5-43D3-9567-2B85655C2442}">
      <dsp:nvSpPr>
        <dsp:cNvPr id="0" name=""/>
        <dsp:cNvSpPr/>
      </dsp:nvSpPr>
      <dsp:spPr>
        <a:xfrm rot="16200000">
          <a:off x="-1156309" y="1867698"/>
          <a:ext cx="4611601" cy="876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Формы обучения</a:t>
          </a:r>
          <a:endParaRPr lang="ru-RU" sz="3600" kern="1200" dirty="0"/>
        </a:p>
      </dsp:txBody>
      <dsp:txXfrm>
        <a:off x="-1156309" y="1867698"/>
        <a:ext cx="4611601" cy="876204"/>
      </dsp:txXfrm>
    </dsp:sp>
    <dsp:sp modelId="{8E74E2C8-A04D-40E1-8ECC-F8FFE9996954}">
      <dsp:nvSpPr>
        <dsp:cNvPr id="0" name=""/>
        <dsp:cNvSpPr/>
      </dsp:nvSpPr>
      <dsp:spPr>
        <a:xfrm>
          <a:off x="2143936" y="330258"/>
          <a:ext cx="5335891" cy="876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Blended learning</a:t>
          </a:r>
          <a:endParaRPr lang="ru-RU" sz="2900" b="1" kern="1200" dirty="0"/>
        </a:p>
      </dsp:txBody>
      <dsp:txXfrm>
        <a:off x="2143936" y="330258"/>
        <a:ext cx="5335891" cy="876204"/>
      </dsp:txXfrm>
    </dsp:sp>
    <dsp:sp modelId="{A4782AF8-FCA9-4351-8B27-94AFC612C226}">
      <dsp:nvSpPr>
        <dsp:cNvPr id="0" name=""/>
        <dsp:cNvSpPr/>
      </dsp:nvSpPr>
      <dsp:spPr>
        <a:xfrm>
          <a:off x="2156065" y="1354979"/>
          <a:ext cx="5335345" cy="876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/>
            <a:t>Smart-</a:t>
          </a:r>
          <a:r>
            <a:rPr lang="ru-RU" sz="2900" b="1" kern="1200" smtClean="0"/>
            <a:t>технологии</a:t>
          </a:r>
          <a:endParaRPr lang="ru-RU" sz="2900" b="1" kern="1200" dirty="0"/>
        </a:p>
      </dsp:txBody>
      <dsp:txXfrm>
        <a:off x="2156065" y="1354979"/>
        <a:ext cx="5335345" cy="876204"/>
      </dsp:txXfrm>
    </dsp:sp>
    <dsp:sp modelId="{7B3688C9-5208-4782-B5C5-6CEEEE021BA5}">
      <dsp:nvSpPr>
        <dsp:cNvPr id="0" name=""/>
        <dsp:cNvSpPr/>
      </dsp:nvSpPr>
      <dsp:spPr>
        <a:xfrm>
          <a:off x="2160692" y="2373443"/>
          <a:ext cx="5318963" cy="876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smtClean="0"/>
            <a:t>Активное обучение</a:t>
          </a:r>
          <a:endParaRPr lang="ru-RU" sz="2900" b="1" kern="1200" dirty="0"/>
        </a:p>
      </dsp:txBody>
      <dsp:txXfrm>
        <a:off x="2160692" y="2373443"/>
        <a:ext cx="5318963" cy="876204"/>
      </dsp:txXfrm>
    </dsp:sp>
    <dsp:sp modelId="{8FBF0DA2-265F-4760-A88A-76035A77AA10}">
      <dsp:nvSpPr>
        <dsp:cNvPr id="0" name=""/>
        <dsp:cNvSpPr/>
      </dsp:nvSpPr>
      <dsp:spPr>
        <a:xfrm>
          <a:off x="2167014" y="3458824"/>
          <a:ext cx="5362044" cy="8762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smtClean="0"/>
            <a:t>Выполнение и защита рефлексивного портфолио</a:t>
          </a:r>
          <a:endParaRPr lang="ru-RU" sz="2900" b="1" kern="1200" dirty="0"/>
        </a:p>
      </dsp:txBody>
      <dsp:txXfrm>
        <a:off x="2167014" y="3458824"/>
        <a:ext cx="5362044" cy="8762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4E941-863F-4DB3-8621-A9E8CEF3B1F0}">
      <dsp:nvSpPr>
        <dsp:cNvPr id="0" name=""/>
        <dsp:cNvSpPr/>
      </dsp:nvSpPr>
      <dsp:spPr>
        <a:xfrm>
          <a:off x="3436839" y="609156"/>
          <a:ext cx="4158756" cy="4158756"/>
        </a:xfrm>
        <a:prstGeom prst="blockArc">
          <a:avLst>
            <a:gd name="adj1" fmla="val 12600000"/>
            <a:gd name="adj2" fmla="val 16200000"/>
            <a:gd name="adj3" fmla="val 4531"/>
          </a:avLst>
        </a:prstGeom>
        <a:gradFill rotWithShape="0">
          <a:gsLst>
            <a:gs pos="0">
              <a:schemeClr val="accent1">
                <a:shade val="90000"/>
                <a:hueOff val="271295"/>
                <a:satOff val="-626"/>
                <a:lumOff val="198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271295"/>
                <a:satOff val="-626"/>
                <a:lumOff val="198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271295"/>
                <a:satOff val="-626"/>
                <a:lumOff val="198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BB5C6A-62C0-4EE1-A4B9-CEF2369298CB}">
      <dsp:nvSpPr>
        <dsp:cNvPr id="0" name=""/>
        <dsp:cNvSpPr/>
      </dsp:nvSpPr>
      <dsp:spPr>
        <a:xfrm>
          <a:off x="3436839" y="609156"/>
          <a:ext cx="4158756" cy="4158756"/>
        </a:xfrm>
        <a:prstGeom prst="blockArc">
          <a:avLst>
            <a:gd name="adj1" fmla="val 9000000"/>
            <a:gd name="adj2" fmla="val 12600000"/>
            <a:gd name="adj3" fmla="val 4531"/>
          </a:avLst>
        </a:prstGeom>
        <a:gradFill rotWithShape="0">
          <a:gsLst>
            <a:gs pos="0">
              <a:schemeClr val="accent1">
                <a:shade val="90000"/>
                <a:hueOff val="217036"/>
                <a:satOff val="-501"/>
                <a:lumOff val="158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217036"/>
                <a:satOff val="-501"/>
                <a:lumOff val="158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217036"/>
                <a:satOff val="-501"/>
                <a:lumOff val="158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854295-96C7-449C-80B3-6ECB61EEA000}">
      <dsp:nvSpPr>
        <dsp:cNvPr id="0" name=""/>
        <dsp:cNvSpPr/>
      </dsp:nvSpPr>
      <dsp:spPr>
        <a:xfrm>
          <a:off x="3436839" y="609156"/>
          <a:ext cx="4158756" cy="4158756"/>
        </a:xfrm>
        <a:prstGeom prst="blockArc">
          <a:avLst>
            <a:gd name="adj1" fmla="val 5400000"/>
            <a:gd name="adj2" fmla="val 9000000"/>
            <a:gd name="adj3" fmla="val 4531"/>
          </a:avLst>
        </a:prstGeom>
        <a:gradFill rotWithShape="0">
          <a:gsLst>
            <a:gs pos="0">
              <a:schemeClr val="accent1">
                <a:shade val="90000"/>
                <a:hueOff val="162777"/>
                <a:satOff val="-376"/>
                <a:lumOff val="119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162777"/>
                <a:satOff val="-376"/>
                <a:lumOff val="119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162777"/>
                <a:satOff val="-376"/>
                <a:lumOff val="119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23D69C-2A26-40C4-A0AD-50E8B133862C}">
      <dsp:nvSpPr>
        <dsp:cNvPr id="0" name=""/>
        <dsp:cNvSpPr/>
      </dsp:nvSpPr>
      <dsp:spPr>
        <a:xfrm>
          <a:off x="3436839" y="609156"/>
          <a:ext cx="4158756" cy="4158756"/>
        </a:xfrm>
        <a:prstGeom prst="blockArc">
          <a:avLst>
            <a:gd name="adj1" fmla="val 1800000"/>
            <a:gd name="adj2" fmla="val 5400000"/>
            <a:gd name="adj3" fmla="val 4531"/>
          </a:avLst>
        </a:prstGeom>
        <a:gradFill rotWithShape="0">
          <a:gsLst>
            <a:gs pos="0">
              <a:schemeClr val="accent1">
                <a:shade val="90000"/>
                <a:hueOff val="108518"/>
                <a:satOff val="-250"/>
                <a:lumOff val="794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108518"/>
                <a:satOff val="-250"/>
                <a:lumOff val="794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108518"/>
                <a:satOff val="-250"/>
                <a:lumOff val="794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A41F1D-26F6-4128-89D6-60267BE21F82}">
      <dsp:nvSpPr>
        <dsp:cNvPr id="0" name=""/>
        <dsp:cNvSpPr/>
      </dsp:nvSpPr>
      <dsp:spPr>
        <a:xfrm>
          <a:off x="3436839" y="609156"/>
          <a:ext cx="4158756" cy="4158756"/>
        </a:xfrm>
        <a:prstGeom prst="blockArc">
          <a:avLst>
            <a:gd name="adj1" fmla="val 19800000"/>
            <a:gd name="adj2" fmla="val 1800000"/>
            <a:gd name="adj3" fmla="val 4531"/>
          </a:avLst>
        </a:prstGeom>
        <a:gradFill rotWithShape="0">
          <a:gsLst>
            <a:gs pos="0">
              <a:schemeClr val="accent1">
                <a:shade val="90000"/>
                <a:hueOff val="54259"/>
                <a:satOff val="-125"/>
                <a:lumOff val="397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54259"/>
                <a:satOff val="-125"/>
                <a:lumOff val="397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54259"/>
                <a:satOff val="-125"/>
                <a:lumOff val="397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DC3CA2B-6BE4-4122-ACE2-DF5089BCE640}">
      <dsp:nvSpPr>
        <dsp:cNvPr id="0" name=""/>
        <dsp:cNvSpPr/>
      </dsp:nvSpPr>
      <dsp:spPr>
        <a:xfrm>
          <a:off x="3436839" y="609156"/>
          <a:ext cx="4158756" cy="4158756"/>
        </a:xfrm>
        <a:prstGeom prst="blockArc">
          <a:avLst>
            <a:gd name="adj1" fmla="val 16200000"/>
            <a:gd name="adj2" fmla="val 19800000"/>
            <a:gd name="adj3" fmla="val 4531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874B12F-1442-4C03-8373-855D5B5F6F61}">
      <dsp:nvSpPr>
        <dsp:cNvPr id="0" name=""/>
        <dsp:cNvSpPr/>
      </dsp:nvSpPr>
      <dsp:spPr>
        <a:xfrm>
          <a:off x="4581584" y="1753902"/>
          <a:ext cx="1869265" cy="1869265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Система ДО</a:t>
          </a:r>
          <a:endParaRPr lang="ru-RU" sz="2700" kern="1200" dirty="0"/>
        </a:p>
      </dsp:txBody>
      <dsp:txXfrm>
        <a:off x="4855332" y="2027650"/>
        <a:ext cx="1321769" cy="1321769"/>
      </dsp:txXfrm>
    </dsp:sp>
    <dsp:sp modelId="{A8D79760-1D43-4EC6-8D72-F78C833FCAD2}">
      <dsp:nvSpPr>
        <dsp:cNvPr id="0" name=""/>
        <dsp:cNvSpPr/>
      </dsp:nvSpPr>
      <dsp:spPr>
        <a:xfrm>
          <a:off x="4861974" y="2019"/>
          <a:ext cx="1308485" cy="1308485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Автоматизация регистрации </a:t>
          </a:r>
          <a:endParaRPr lang="ru-RU" sz="1000" kern="1200" dirty="0"/>
        </a:p>
      </dsp:txBody>
      <dsp:txXfrm>
        <a:off x="5053597" y="193642"/>
        <a:ext cx="925239" cy="925239"/>
      </dsp:txXfrm>
    </dsp:sp>
    <dsp:sp modelId="{2380715D-92F2-462C-8833-0965E9B18C87}">
      <dsp:nvSpPr>
        <dsp:cNvPr id="0" name=""/>
        <dsp:cNvSpPr/>
      </dsp:nvSpPr>
      <dsp:spPr>
        <a:xfrm>
          <a:off x="6621974" y="1018155"/>
          <a:ext cx="1308485" cy="1308485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54253"/>
                <a:satOff val="1035"/>
                <a:lumOff val="45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54253"/>
                <a:satOff val="1035"/>
                <a:lumOff val="45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54253"/>
                <a:satOff val="1035"/>
                <a:lumOff val="45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Интерактивный онлайн контроль знаний </a:t>
          </a:r>
          <a:endParaRPr lang="ru-RU" sz="1000" kern="1200" dirty="0"/>
        </a:p>
      </dsp:txBody>
      <dsp:txXfrm>
        <a:off x="6813597" y="1209778"/>
        <a:ext cx="925239" cy="925239"/>
      </dsp:txXfrm>
    </dsp:sp>
    <dsp:sp modelId="{FFDEDBAF-E3CB-4430-B47C-76AD22E8DC27}">
      <dsp:nvSpPr>
        <dsp:cNvPr id="0" name=""/>
        <dsp:cNvSpPr/>
      </dsp:nvSpPr>
      <dsp:spPr>
        <a:xfrm>
          <a:off x="6621974" y="3050428"/>
          <a:ext cx="1308485" cy="1308485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108505"/>
                <a:satOff val="2070"/>
                <a:lumOff val="91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08505"/>
                <a:satOff val="2070"/>
                <a:lumOff val="91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08505"/>
                <a:satOff val="2070"/>
                <a:lumOff val="91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Автоматизация тестов с достраиванием под сдающего </a:t>
          </a:r>
          <a:endParaRPr lang="ru-RU" sz="1000" kern="1200" dirty="0"/>
        </a:p>
      </dsp:txBody>
      <dsp:txXfrm>
        <a:off x="6813597" y="3242051"/>
        <a:ext cx="925239" cy="925239"/>
      </dsp:txXfrm>
    </dsp:sp>
    <dsp:sp modelId="{23EB55DB-2C63-46EF-9566-5CFE698D1338}">
      <dsp:nvSpPr>
        <dsp:cNvPr id="0" name=""/>
        <dsp:cNvSpPr/>
      </dsp:nvSpPr>
      <dsp:spPr>
        <a:xfrm>
          <a:off x="4861974" y="4066564"/>
          <a:ext cx="1308485" cy="1308485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162758"/>
                <a:satOff val="3105"/>
                <a:lumOff val="1371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62758"/>
                <a:satOff val="3105"/>
                <a:lumOff val="1371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62758"/>
                <a:satOff val="3105"/>
                <a:lumOff val="1371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U-learning</a:t>
          </a:r>
          <a:endParaRPr lang="ru-RU" sz="1000" kern="1200" dirty="0"/>
        </a:p>
      </dsp:txBody>
      <dsp:txXfrm>
        <a:off x="5053597" y="4258187"/>
        <a:ext cx="925239" cy="925239"/>
      </dsp:txXfrm>
    </dsp:sp>
    <dsp:sp modelId="{88D27164-6807-4C6F-ACB0-7F91D7A83816}">
      <dsp:nvSpPr>
        <dsp:cNvPr id="0" name=""/>
        <dsp:cNvSpPr/>
      </dsp:nvSpPr>
      <dsp:spPr>
        <a:xfrm>
          <a:off x="3101974" y="3050428"/>
          <a:ext cx="1308485" cy="1308485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217011"/>
                <a:satOff val="4140"/>
                <a:lumOff val="182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17011"/>
                <a:satOff val="4140"/>
                <a:lumOff val="182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17011"/>
                <a:satOff val="4140"/>
                <a:lumOff val="182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N-learning </a:t>
          </a:r>
          <a:endParaRPr lang="ru-RU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«где угодно»</a:t>
          </a:r>
          <a:endParaRPr lang="ru-RU" sz="1000" kern="1200" dirty="0"/>
        </a:p>
      </dsp:txBody>
      <dsp:txXfrm>
        <a:off x="3293597" y="3242051"/>
        <a:ext cx="925239" cy="925239"/>
      </dsp:txXfrm>
    </dsp:sp>
    <dsp:sp modelId="{09020D1D-E049-4D7F-8514-98B1E60E5843}">
      <dsp:nvSpPr>
        <dsp:cNvPr id="0" name=""/>
        <dsp:cNvSpPr/>
      </dsp:nvSpPr>
      <dsp:spPr>
        <a:xfrm>
          <a:off x="3101974" y="1018155"/>
          <a:ext cx="1308485" cy="1308485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271263"/>
                <a:satOff val="5175"/>
                <a:lumOff val="228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71263"/>
                <a:satOff val="5175"/>
                <a:lumOff val="228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71263"/>
                <a:satOff val="5175"/>
                <a:lumOff val="228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Адаптация контента к мобильным платформам </a:t>
          </a:r>
          <a:endParaRPr lang="ru-RU" sz="1000" kern="1200" dirty="0"/>
        </a:p>
      </dsp:txBody>
      <dsp:txXfrm>
        <a:off x="3293597" y="1209778"/>
        <a:ext cx="925239" cy="9252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D2C16-AF27-45B7-B0F8-C9D75DF49F7F}">
      <dsp:nvSpPr>
        <dsp:cNvPr id="0" name=""/>
        <dsp:cNvSpPr/>
      </dsp:nvSpPr>
      <dsp:spPr>
        <a:xfrm rot="5400000">
          <a:off x="1721959" y="1836300"/>
          <a:ext cx="1279251" cy="230228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A3DDE0-3EEE-4410-A3A0-EA77492F72C2}">
      <dsp:nvSpPr>
        <dsp:cNvPr id="0" name=""/>
        <dsp:cNvSpPr/>
      </dsp:nvSpPr>
      <dsp:spPr>
        <a:xfrm>
          <a:off x="562302" y="769489"/>
          <a:ext cx="3404322" cy="157644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Усиление лингвистической компетенции </a:t>
          </a:r>
          <a:endParaRPr lang="ru-RU" sz="2000" b="1" kern="1200" dirty="0"/>
        </a:p>
      </dsp:txBody>
      <dsp:txXfrm>
        <a:off x="639271" y="846458"/>
        <a:ext cx="3250384" cy="1422503"/>
      </dsp:txXfrm>
    </dsp:sp>
    <dsp:sp modelId="{F32DE9BD-BF35-4925-A01D-040479D6BE99}">
      <dsp:nvSpPr>
        <dsp:cNvPr id="0" name=""/>
        <dsp:cNvSpPr/>
      </dsp:nvSpPr>
      <dsp:spPr>
        <a:xfrm>
          <a:off x="4008488" y="0"/>
          <a:ext cx="6010540" cy="272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2012 г. – 6,3% слушателей, владеющих  английском языком  </a:t>
          </a:r>
          <a:endParaRPr lang="ru-RU" sz="2500" b="1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smtClean="0"/>
            <a:t> 2015 г. – 13,6% слушателей для обучения в зарубежных вузах</a:t>
          </a:r>
          <a:endParaRPr lang="ru-RU" sz="2500" b="1" kern="1200" dirty="0"/>
        </a:p>
      </dsp:txBody>
      <dsp:txXfrm>
        <a:off x="4008488" y="0"/>
        <a:ext cx="6010540" cy="2720982"/>
      </dsp:txXfrm>
    </dsp:sp>
    <dsp:sp modelId="{4775B1D3-3591-449D-B446-214FC658749D}">
      <dsp:nvSpPr>
        <dsp:cNvPr id="0" name=""/>
        <dsp:cNvSpPr/>
      </dsp:nvSpPr>
      <dsp:spPr>
        <a:xfrm>
          <a:off x="3577401" y="2577766"/>
          <a:ext cx="3404322" cy="141707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Профессиональное развитие</a:t>
          </a:r>
          <a:endParaRPr lang="ru-RU" sz="2000" b="1" kern="1200" dirty="0"/>
        </a:p>
      </dsp:txBody>
      <dsp:txXfrm>
        <a:off x="3646589" y="2646954"/>
        <a:ext cx="3265946" cy="1278696"/>
      </dsp:txXfrm>
    </dsp:sp>
    <dsp:sp modelId="{F9E7D73B-6C64-4473-BB71-98678480E64F}">
      <dsp:nvSpPr>
        <dsp:cNvPr id="0" name=""/>
        <dsp:cNvSpPr/>
      </dsp:nvSpPr>
      <dsp:spPr>
        <a:xfrm>
          <a:off x="7050849" y="2305431"/>
          <a:ext cx="2904274" cy="1925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карьерный рост у 20% обучившихся</a:t>
          </a:r>
          <a:endParaRPr lang="ru-RU" sz="2500" b="1" kern="1200" dirty="0"/>
        </a:p>
      </dsp:txBody>
      <dsp:txXfrm>
        <a:off x="7050849" y="2305431"/>
        <a:ext cx="2904274" cy="19259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8D2CC-E11E-450F-9CC2-5DDFDAEB79AD}">
      <dsp:nvSpPr>
        <dsp:cNvPr id="0" name=""/>
        <dsp:cNvSpPr/>
      </dsp:nvSpPr>
      <dsp:spPr>
        <a:xfrm>
          <a:off x="0" y="382637"/>
          <a:ext cx="9736638" cy="12666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5671" tIns="249936" rIns="755671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 smtClean="0">
              <a:latin typeface="+mj-lt"/>
            </a:rPr>
            <a:t>Выезд в регионы и он-</a:t>
          </a:r>
          <a:r>
            <a:rPr lang="ru-RU" sz="2400" b="0" kern="1200" dirty="0" err="1" smtClean="0">
              <a:latin typeface="+mj-lt"/>
            </a:rPr>
            <a:t>лайн</a:t>
          </a:r>
          <a:r>
            <a:rPr lang="ru-RU" sz="2400" b="0" kern="1200" dirty="0" smtClean="0">
              <a:latin typeface="+mj-lt"/>
            </a:rPr>
            <a:t> - </a:t>
          </a:r>
          <a:r>
            <a:rPr lang="ru-RU" sz="2400" b="0" kern="1200" dirty="0" err="1" smtClean="0">
              <a:latin typeface="+mj-lt"/>
            </a:rPr>
            <a:t>посткурсовая</a:t>
          </a:r>
          <a:r>
            <a:rPr lang="ru-RU" sz="2400" b="0" kern="1200" dirty="0" smtClean="0">
              <a:latin typeface="+mj-lt"/>
            </a:rPr>
            <a:t>  поддержка  сертифицированных  учителей (тренинги, консультирование, анкетирование администрации школ и  школьников ) </a:t>
          </a:r>
          <a:endParaRPr lang="ru-RU" sz="2400" b="0" kern="1200" dirty="0">
            <a:latin typeface="+mj-lt"/>
          </a:endParaRPr>
        </a:p>
      </dsp:txBody>
      <dsp:txXfrm>
        <a:off x="0" y="382637"/>
        <a:ext cx="9736638" cy="1266640"/>
      </dsp:txXfrm>
    </dsp:sp>
    <dsp:sp modelId="{C4F72717-3C81-4A7A-AE8B-9A5869DA6899}">
      <dsp:nvSpPr>
        <dsp:cNvPr id="0" name=""/>
        <dsp:cNvSpPr/>
      </dsp:nvSpPr>
      <dsp:spPr>
        <a:xfrm>
          <a:off x="486831" y="97923"/>
          <a:ext cx="5393902" cy="461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615" tIns="0" rIns="25761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1.Уровневые программы</a:t>
          </a:r>
          <a:endParaRPr lang="ru-RU" sz="2400" b="1" kern="1200" dirty="0"/>
        </a:p>
      </dsp:txBody>
      <dsp:txXfrm>
        <a:off x="509376" y="120468"/>
        <a:ext cx="5348812" cy="416743"/>
      </dsp:txXfrm>
    </dsp:sp>
    <dsp:sp modelId="{14CA9F4A-23FD-4A2B-8D42-E26A04700F89}">
      <dsp:nvSpPr>
        <dsp:cNvPr id="0" name=""/>
        <dsp:cNvSpPr/>
      </dsp:nvSpPr>
      <dsp:spPr>
        <a:xfrm>
          <a:off x="0" y="1982690"/>
          <a:ext cx="9736638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5671" tIns="249936" rIns="755671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 smtClean="0">
              <a:latin typeface="+mj-lt"/>
            </a:rPr>
            <a:t>Анкетирование слушателей (входное и выходное); создание он-</a:t>
          </a:r>
          <a:r>
            <a:rPr lang="ru-RU" sz="2400" b="0" kern="1200" dirty="0" err="1" smtClean="0">
              <a:latin typeface="+mj-lt"/>
            </a:rPr>
            <a:t>лайн</a:t>
          </a:r>
          <a:r>
            <a:rPr lang="ru-RU" sz="2400" b="0" kern="1200" dirty="0" smtClean="0">
              <a:latin typeface="+mj-lt"/>
            </a:rPr>
            <a:t> сетевого сообщества для постоянной </a:t>
          </a:r>
          <a:r>
            <a:rPr lang="ru-RU" sz="2400" b="0" kern="1200" dirty="0" err="1" smtClean="0">
              <a:latin typeface="+mj-lt"/>
            </a:rPr>
            <a:t>посткурсовой</a:t>
          </a:r>
          <a:r>
            <a:rPr lang="ru-RU" sz="2400" b="0" kern="1200" dirty="0" smtClean="0">
              <a:latin typeface="+mj-lt"/>
            </a:rPr>
            <a:t> поддержки  </a:t>
          </a:r>
          <a:endParaRPr lang="ru-RU" sz="2400" b="0" kern="1200" dirty="0">
            <a:latin typeface="+mj-lt"/>
          </a:endParaRPr>
        </a:p>
      </dsp:txBody>
      <dsp:txXfrm>
        <a:off x="0" y="1982690"/>
        <a:ext cx="9736638" cy="1436400"/>
      </dsp:txXfrm>
    </dsp:sp>
    <dsp:sp modelId="{0CD6D8E1-284C-414C-BC3C-B822E20CBB8D}">
      <dsp:nvSpPr>
        <dsp:cNvPr id="0" name=""/>
        <dsp:cNvSpPr/>
      </dsp:nvSpPr>
      <dsp:spPr>
        <a:xfrm>
          <a:off x="486831" y="1686900"/>
          <a:ext cx="4645953" cy="4457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615" tIns="0" rIns="25761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2. Краткосрочные курсы</a:t>
          </a:r>
          <a:endParaRPr lang="ru-RU" sz="2400" b="1" kern="1200" dirty="0"/>
        </a:p>
      </dsp:txBody>
      <dsp:txXfrm>
        <a:off x="508590" y="1708659"/>
        <a:ext cx="4602435" cy="402215"/>
      </dsp:txXfrm>
    </dsp:sp>
    <dsp:sp modelId="{249F8A7F-294B-43D5-B0A4-EEB3E4C2CE8E}">
      <dsp:nvSpPr>
        <dsp:cNvPr id="0" name=""/>
        <dsp:cNvSpPr/>
      </dsp:nvSpPr>
      <dsp:spPr>
        <a:xfrm>
          <a:off x="0" y="4033292"/>
          <a:ext cx="9736638" cy="1776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5671" tIns="249936" rIns="755671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 smtClean="0">
              <a:latin typeface="+mj-lt"/>
            </a:rPr>
            <a:t> Тренинги, методические семинары в вузах, анкетирование слушателей; выездное анкетирование  студентов    преподавателей, прошедших  обучение на базе </a:t>
          </a:r>
          <a:r>
            <a:rPr lang="ru-RU" sz="2400" b="0" kern="1200" dirty="0" smtClean="0">
              <a:latin typeface="+mj-lt"/>
            </a:rPr>
            <a:t>РИПК СО </a:t>
          </a:r>
          <a:r>
            <a:rPr lang="ru-RU" sz="2400" b="0" kern="1200" dirty="0" smtClean="0">
              <a:latin typeface="+mj-lt"/>
            </a:rPr>
            <a:t>РК/зарубежных университетов</a:t>
          </a:r>
          <a:endParaRPr lang="ru-RU" sz="2400" b="0" kern="1200" dirty="0">
            <a:latin typeface="+mj-lt"/>
          </a:endParaRPr>
        </a:p>
      </dsp:txBody>
      <dsp:txXfrm>
        <a:off x="0" y="4033292"/>
        <a:ext cx="9736638" cy="1776600"/>
      </dsp:txXfrm>
    </dsp:sp>
    <dsp:sp modelId="{865E481A-A15B-419A-B55A-F52F2B6C82BE}">
      <dsp:nvSpPr>
        <dsp:cNvPr id="0" name=""/>
        <dsp:cNvSpPr/>
      </dsp:nvSpPr>
      <dsp:spPr>
        <a:xfrm>
          <a:off x="476608" y="3524656"/>
          <a:ext cx="7977850" cy="726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615" tIns="0" rIns="25761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3. Программа повышения квалификации ППС ВУЗов</a:t>
          </a:r>
          <a:endParaRPr lang="ru-RU" sz="2400" b="1" kern="1200" dirty="0"/>
        </a:p>
      </dsp:txBody>
      <dsp:txXfrm>
        <a:off x="512074" y="3560122"/>
        <a:ext cx="7906918" cy="6555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9A15A-31B0-4803-889F-A2F03D45D8AC}">
      <dsp:nvSpPr>
        <dsp:cNvPr id="0" name=""/>
        <dsp:cNvSpPr/>
      </dsp:nvSpPr>
      <dsp:spPr>
        <a:xfrm>
          <a:off x="0" y="349021"/>
          <a:ext cx="8002478" cy="500154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A2B710-CAEB-48EC-9B4C-166977EFCF68}">
      <dsp:nvSpPr>
        <dsp:cNvPr id="0" name=""/>
        <dsp:cNvSpPr/>
      </dsp:nvSpPr>
      <dsp:spPr>
        <a:xfrm>
          <a:off x="788244" y="3918677"/>
          <a:ext cx="184056" cy="184056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3C475B-6D68-445E-AEE2-22CA7B282307}">
      <dsp:nvSpPr>
        <dsp:cNvPr id="0" name=""/>
        <dsp:cNvSpPr/>
      </dsp:nvSpPr>
      <dsp:spPr>
        <a:xfrm>
          <a:off x="951964" y="4176500"/>
          <a:ext cx="2979222" cy="950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28" tIns="0" rIns="0" bIns="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+mn-lt"/>
              <a:cs typeface="Arial" panose="020B0604020202020204" pitchFamily="34" charset="0"/>
            </a:rPr>
            <a:t>по </a:t>
          </a:r>
          <a:r>
            <a:rPr lang="kk-KZ" sz="1400" b="1" kern="1200" dirty="0">
              <a:latin typeface="+mn-lt"/>
              <a:cs typeface="Arial" panose="020B0604020202020204" pitchFamily="34" charset="0"/>
            </a:rPr>
            <a:t>традиционной форме </a:t>
          </a:r>
          <a:endParaRPr lang="en-US" sz="1400" b="1" kern="1200" dirty="0">
            <a:latin typeface="+mn-lt"/>
            <a:cs typeface="Arial" panose="020B0604020202020204" pitchFamily="34" charset="0"/>
          </a:endParaRP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>
              <a:latin typeface="+mn-lt"/>
              <a:cs typeface="Arial" panose="020B0604020202020204" pitchFamily="34" charset="0"/>
            </a:rPr>
            <a:t>обучения качество </a:t>
          </a:r>
          <a:r>
            <a:rPr lang="kk-KZ" sz="1400" b="1" kern="1200" dirty="0" smtClean="0">
              <a:latin typeface="+mn-lt"/>
              <a:cs typeface="Arial" panose="020B0604020202020204" pitchFamily="34" charset="0"/>
            </a:rPr>
            <a:t>знаний  </a:t>
          </a:r>
          <a:r>
            <a:rPr lang="kk-KZ" sz="1400" b="1" kern="1200" dirty="0">
              <a:latin typeface="+mn-lt"/>
              <a:cs typeface="Arial" panose="020B0604020202020204" pitchFamily="34" charset="0"/>
            </a:rPr>
            <a:t>7 </a:t>
          </a:r>
          <a:r>
            <a:rPr lang="kk-KZ" sz="1400" b="1" kern="1200" dirty="0" smtClean="0">
              <a:latin typeface="+mn-lt"/>
              <a:cs typeface="Arial" panose="020B0604020202020204" pitchFamily="34" charset="0"/>
            </a:rPr>
            <a:t>%    в первой четверти  </a:t>
          </a:r>
          <a:endParaRPr lang="ru-RU" sz="1400" b="1" kern="1200" dirty="0">
            <a:latin typeface="+mn-lt"/>
            <a:cs typeface="Arial" panose="020B0604020202020204" pitchFamily="34" charset="0"/>
          </a:endParaRPr>
        </a:p>
      </dsp:txBody>
      <dsp:txXfrm>
        <a:off x="951964" y="4176500"/>
        <a:ext cx="2979222" cy="950533"/>
      </dsp:txXfrm>
    </dsp:sp>
    <dsp:sp modelId="{0E42C0B6-F066-4BF7-BC71-DFF89408E3B9}">
      <dsp:nvSpPr>
        <dsp:cNvPr id="0" name=""/>
        <dsp:cNvSpPr/>
      </dsp:nvSpPr>
      <dsp:spPr>
        <a:xfrm>
          <a:off x="2088646" y="2755317"/>
          <a:ext cx="320099" cy="320099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B1998-3D8F-4782-997F-62185D90B1C1}">
      <dsp:nvSpPr>
        <dsp:cNvPr id="0" name=""/>
        <dsp:cNvSpPr/>
      </dsp:nvSpPr>
      <dsp:spPr>
        <a:xfrm>
          <a:off x="2053041" y="3090680"/>
          <a:ext cx="2751398" cy="1127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614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>
              <a:latin typeface="+mn-lt"/>
              <a:cs typeface="Arial" panose="020B0604020202020204" pitchFamily="34" charset="0"/>
            </a:rPr>
            <a:t>после внедрения ключевых  идеи семи модулей показало -24</a:t>
          </a:r>
          <a:r>
            <a:rPr lang="kk-KZ" sz="1400" b="1" kern="1200" dirty="0" smtClean="0">
              <a:latin typeface="+mn-lt"/>
              <a:cs typeface="Arial" panose="020B0604020202020204" pitchFamily="34" charset="0"/>
            </a:rPr>
            <a:t>% - вторая четверть  </a:t>
          </a:r>
          <a:endParaRPr lang="ru-RU" sz="1400" b="1" kern="1200" dirty="0">
            <a:latin typeface="+mn-lt"/>
            <a:cs typeface="Arial" panose="020B0604020202020204" pitchFamily="34" charset="0"/>
          </a:endParaRPr>
        </a:p>
      </dsp:txBody>
      <dsp:txXfrm>
        <a:off x="2053041" y="3090680"/>
        <a:ext cx="2751398" cy="1127402"/>
      </dsp:txXfrm>
    </dsp:sp>
    <dsp:sp modelId="{58DBE9F6-2B48-40D2-8551-922BBCAA0291}">
      <dsp:nvSpPr>
        <dsp:cNvPr id="0" name=""/>
        <dsp:cNvSpPr/>
      </dsp:nvSpPr>
      <dsp:spPr>
        <a:xfrm>
          <a:off x="3749160" y="1898051"/>
          <a:ext cx="424131" cy="424131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6989DB-618F-44B9-B158-CFC6E275E87E}">
      <dsp:nvSpPr>
        <dsp:cNvPr id="0" name=""/>
        <dsp:cNvSpPr/>
      </dsp:nvSpPr>
      <dsp:spPr>
        <a:xfrm>
          <a:off x="3746951" y="2309642"/>
          <a:ext cx="2177534" cy="3090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3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+mn-lt"/>
            </a:rPr>
            <a:t>третья четверть – 27%</a:t>
          </a:r>
          <a:endParaRPr lang="ru-RU" sz="1400" b="1" kern="1200" dirty="0">
            <a:latin typeface="+mn-lt"/>
          </a:endParaRPr>
        </a:p>
      </dsp:txBody>
      <dsp:txXfrm>
        <a:off x="3746951" y="2309642"/>
        <a:ext cx="2177534" cy="3090957"/>
      </dsp:txXfrm>
    </dsp:sp>
    <dsp:sp modelId="{F45D437E-E1CF-402A-8DC9-058E10285421}">
      <dsp:nvSpPr>
        <dsp:cNvPr id="0" name=""/>
        <dsp:cNvSpPr/>
      </dsp:nvSpPr>
      <dsp:spPr>
        <a:xfrm>
          <a:off x="5557720" y="1330875"/>
          <a:ext cx="568175" cy="56817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9299F8-31D7-4049-AC2E-61FA4E207CE5}">
      <dsp:nvSpPr>
        <dsp:cNvPr id="0" name=""/>
        <dsp:cNvSpPr/>
      </dsp:nvSpPr>
      <dsp:spPr>
        <a:xfrm>
          <a:off x="5743078" y="1814489"/>
          <a:ext cx="2037765" cy="3586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1065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>
              <a:latin typeface="+mn-lt"/>
              <a:cs typeface="Arial" panose="020B0604020202020204" pitchFamily="34" charset="0"/>
            </a:rPr>
            <a:t>на сегодняшний день – 35% </a:t>
          </a:r>
          <a:endParaRPr lang="ru-RU" sz="1400" b="1" kern="1200" dirty="0">
            <a:latin typeface="+mn-lt"/>
            <a:cs typeface="Arial" panose="020B0604020202020204" pitchFamily="34" charset="0"/>
          </a:endParaRPr>
        </a:p>
      </dsp:txBody>
      <dsp:txXfrm>
        <a:off x="5743078" y="1814489"/>
        <a:ext cx="2037765" cy="3586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D9A89-C6EE-4101-835A-E5A2C0055246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7F48C-7059-4D16-8BB8-75E62AEC8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315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F48C-7059-4D16-8BB8-75E62AEC842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631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F48C-7059-4D16-8BB8-75E62AEC842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010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29D2-8A9E-4772-986D-39985F06238C}" type="datetime1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01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4460-7785-490B-A18D-2843887E83EF}" type="datetime1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44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A707-B9FB-4B4B-A182-5592CB54A103}" type="datetime1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28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429-34D6-4512-8D76-060C10293303}" type="datetime1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07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54282-12E8-4D1E-B255-24ED2B5BFF6E}" type="datetime1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3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3BBE-797D-4183-9B91-596C1D327778}" type="datetime1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74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6FA3-B841-40B6-B03D-364C0311911D}" type="datetime1">
              <a:rPr lang="ru-RU" smtClean="0"/>
              <a:t>24.04.2015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95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AEF9-A3B2-4AC1-A9F5-6E613A6077DB}" type="datetime1">
              <a:rPr lang="ru-RU" smtClean="0"/>
              <a:t>24.04.2015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68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2A2A-A702-4E54-9DCF-526BD87DB1C2}" type="datetime1">
              <a:rPr lang="ru-RU" smtClean="0"/>
              <a:t>24.04.2015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72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FBD3-028D-4462-B38A-C5B915E9317C}" type="datetime1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387F-A6E6-4A37-8F97-80295C8E7B24}" type="datetime1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61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FFC0D-4BD4-4BF4-BAF7-AD8B0D0CAD1B}" type="datetime1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E5A99-82B9-46BF-A98D-539404024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35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2413" y="2204864"/>
            <a:ext cx="7628003" cy="172819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ВЫПОЛНЕНИЕ ПРОГРАММЫ ПОЛИЗЯЫЧИЯ ПРИ ПОВЫШЕНИИ КВАЛИФИКАЦИИ ПРЕПОДАВАТЕЛЕЙ </a:t>
            </a:r>
            <a:endParaRPr lang="ru-RU" sz="40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06760"/>
            <a:ext cx="9118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Республики Казахстан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НЦПК «</a:t>
            </a:r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Өрлеу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Республиканский институт повышения  квалификации руководящих и научно-педагогических работников </a:t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образования РК (РИПК СО)  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202017" y="4871352"/>
            <a:ext cx="5774635" cy="5793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Директор, д.ф.-м.н., профессор  </a:t>
            </a:r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Балакаева Г.Т</a:t>
            </a:r>
            <a:r>
              <a:rPr lang="kk-KZ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Зав.каф. Международных образовательных программ, </a:t>
            </a:r>
          </a:p>
          <a:p>
            <a:pPr algn="r"/>
            <a:r>
              <a:rPr lang="kk-K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</a:t>
            </a: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Зейнолла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С.Ж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151784" y="5450719"/>
            <a:ext cx="3719506" cy="1127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k-KZ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Костанай</a:t>
            </a:r>
            <a:r>
              <a:rPr lang="kk-KZ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77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315572"/>
              </p:ext>
            </p:extLst>
          </p:nvPr>
        </p:nvGraphicFramePr>
        <p:xfrm>
          <a:off x="0" y="1276074"/>
          <a:ext cx="9074426" cy="544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0663" y="306549"/>
            <a:ext cx="11492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dirty="0" smtClean="0">
                <a:latin typeface="+mj-lt"/>
                <a:cs typeface="Arial" panose="020B0604020202020204" pitchFamily="34" charset="0"/>
              </a:rPr>
              <a:t>Положительные эффекты от внедрения уровневых программ</a:t>
            </a:r>
            <a:endParaRPr lang="ru-RU" sz="2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12769" y="1220448"/>
            <a:ext cx="4648200" cy="109565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1"/>
                </a:solidFill>
                <a:latin typeface="+mj-lt"/>
              </a:rPr>
              <a:t>Высокая мотивация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и заинтересованность сертифицированных 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учителей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17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35931329"/>
              </p:ext>
            </p:extLst>
          </p:nvPr>
        </p:nvGraphicFramePr>
        <p:xfrm>
          <a:off x="2760772" y="1114357"/>
          <a:ext cx="800247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0663" y="306549"/>
            <a:ext cx="11492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cs typeface="Arial" panose="020B0604020202020204" pitchFamily="34" charset="0"/>
              </a:rPr>
              <a:t> Уровневая программа школы </a:t>
            </a:r>
            <a:r>
              <a:rPr lang="kk-KZ" sz="3200" dirty="0">
                <a:cs typeface="Arial" panose="020B0604020202020204" pitchFamily="34" charset="0"/>
              </a:rPr>
              <a:t>№ 4 </a:t>
            </a:r>
            <a:r>
              <a:rPr lang="en-US" sz="3200" dirty="0" smtClean="0">
                <a:cs typeface="Arial" panose="020B0604020202020204" pitchFamily="34" charset="0"/>
              </a:rPr>
              <a:t> </a:t>
            </a:r>
            <a:r>
              <a:rPr lang="kk-KZ" sz="3200" dirty="0" smtClean="0">
                <a:cs typeface="Arial" panose="020B0604020202020204" pitchFamily="34" charset="0"/>
              </a:rPr>
              <a:t>г.Астаны </a:t>
            </a:r>
            <a:r>
              <a:rPr lang="kk-KZ" sz="3200" dirty="0">
                <a:cs typeface="Arial" panose="020B0604020202020204" pitchFamily="34" charset="0"/>
              </a:rPr>
              <a:t>8 «Ә» </a:t>
            </a:r>
            <a:r>
              <a:rPr lang="kk-KZ" sz="3200" dirty="0" smtClean="0">
                <a:cs typeface="Arial" panose="020B0604020202020204" pitchFamily="34" charset="0"/>
              </a:rPr>
              <a:t>класс</a:t>
            </a:r>
            <a:endParaRPr lang="ru-RU" sz="3200" dirty="0" smtClean="0">
              <a:cs typeface="Arial" panose="020B0604020202020204" pitchFamily="34" charset="0"/>
            </a:endParaRPr>
          </a:p>
          <a:p>
            <a:pPr algn="ctr"/>
            <a:r>
              <a:rPr lang="ru-RU" sz="3200" dirty="0" smtClean="0">
                <a:cs typeface="Arial" panose="020B0604020202020204" pitchFamily="34" charset="0"/>
              </a:rPr>
              <a:t> 2014-15 учебный год</a:t>
            </a:r>
            <a:r>
              <a:rPr lang="kk-KZ" sz="3200" dirty="0" smtClean="0">
                <a:cs typeface="Arial" panose="020B0604020202020204" pitchFamily="34" charset="0"/>
              </a:rPr>
              <a:t> </a:t>
            </a:r>
            <a:r>
              <a:rPr lang="en-US" sz="3200" dirty="0" smtClean="0">
                <a:cs typeface="Arial" panose="020B0604020202020204" pitchFamily="34" charset="0"/>
              </a:rPr>
              <a:t> </a:t>
            </a:r>
            <a:endParaRPr lang="ru-RU" sz="3200" dirty="0"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5993" y="2277713"/>
            <a:ext cx="4949300" cy="93385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Повышение успеваемости в классе</a:t>
            </a:r>
            <a:endParaRPr lang="ru-RU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92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574023"/>
              </p:ext>
            </p:extLst>
          </p:nvPr>
        </p:nvGraphicFramePr>
        <p:xfrm>
          <a:off x="523874" y="1000125"/>
          <a:ext cx="10887076" cy="560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1261" y="117574"/>
            <a:ext cx="9728614" cy="52322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Проблемы и барьеры при внедрении идей Программы</a:t>
            </a:r>
            <a:endParaRPr lang="ru-RU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19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3922-3422-47CF-9908-0E72695CFC47}" type="slidenum">
              <a:rPr lang="ru-RU" smtClean="0"/>
              <a:pPr/>
              <a:t>13</a:t>
            </a:fld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999657" y="457457"/>
            <a:ext cx="563733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1261" y="117574"/>
            <a:ext cx="8784641" cy="52322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Обратная </a:t>
            </a:r>
            <a:r>
              <a:rPr lang="ru-RU" sz="28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связь. Анкетирование </a:t>
            </a:r>
            <a:r>
              <a:rPr lang="ru-RU" sz="28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студентов вузов</a:t>
            </a:r>
            <a:endParaRPr lang="ru-RU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33618" y="1476593"/>
            <a:ext cx="4328857" cy="95237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Цель: </a:t>
            </a:r>
            <a:r>
              <a:rPr lang="ru-RU" sz="2000" dirty="0">
                <a:solidFill>
                  <a:srgbClr val="002060"/>
                </a:solidFill>
              </a:rPr>
              <a:t>оценить изменения в качестве преподавания после повышения квалификации  преподавателя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81666" y="3028892"/>
            <a:ext cx="4507304" cy="182836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rgbClr val="002060"/>
                </a:solidFill>
                <a:cs typeface="Arial" panose="020B0604020202020204" pitchFamily="34" charset="0"/>
              </a:rPr>
              <a:t>Целевая аудитория. </a:t>
            </a:r>
            <a:r>
              <a:rPr lang="ru-RU" sz="2000" dirty="0" smtClean="0">
                <a:solidFill>
                  <a:srgbClr val="002060"/>
                </a:solidFill>
                <a:cs typeface="Arial" panose="020B0604020202020204" pitchFamily="34" charset="0"/>
              </a:rPr>
              <a:t>Студенты </a:t>
            </a:r>
            <a:r>
              <a:rPr lang="ru-RU" sz="2000" dirty="0">
                <a:solidFill>
                  <a:srgbClr val="002060"/>
                </a:solidFill>
                <a:cs typeface="Arial" panose="020B0604020202020204" pitchFamily="34" charset="0"/>
              </a:rPr>
              <a:t>преподавателей, прошедших Повышение квалификации на </a:t>
            </a:r>
            <a:r>
              <a:rPr lang="ru-RU" sz="2000" dirty="0" smtClean="0">
                <a:solidFill>
                  <a:srgbClr val="002060"/>
                </a:solidFill>
                <a:cs typeface="Arial" panose="020B0604020202020204" pitchFamily="34" charset="0"/>
              </a:rPr>
              <a:t>базе </a:t>
            </a:r>
            <a:r>
              <a:rPr lang="ru-RU" sz="2000" dirty="0">
                <a:solidFill>
                  <a:srgbClr val="002060"/>
                </a:solidFill>
                <a:cs typeface="Arial" panose="020B0604020202020204" pitchFamily="34" charset="0"/>
              </a:rPr>
              <a:t>РИПКСО РК/зарубежных </a:t>
            </a:r>
            <a:r>
              <a:rPr lang="ru-RU" sz="2000" dirty="0" smtClean="0">
                <a:solidFill>
                  <a:srgbClr val="002060"/>
                </a:solidFill>
                <a:cs typeface="Arial" panose="020B0604020202020204" pitchFamily="34" charset="0"/>
              </a:rPr>
              <a:t>ВУЗов (2500 студентов)</a:t>
            </a:r>
            <a:endParaRPr lang="ru-RU" sz="20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18324" y="3943076"/>
            <a:ext cx="4857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solidFill>
                  <a:srgbClr val="002060"/>
                </a:solidFill>
              </a:rPr>
              <a:t>Преподаватель стал чаще использовать активные методики обучения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818324" y="4931629"/>
            <a:ext cx="485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solidFill>
                  <a:srgbClr val="002060"/>
                </a:solidFill>
              </a:rPr>
              <a:t>Преподаватель регулярно применяет </a:t>
            </a:r>
            <a:r>
              <a:rPr lang="en-US" sz="2000" b="1" i="1" dirty="0">
                <a:solidFill>
                  <a:srgbClr val="002060"/>
                </a:solidFill>
              </a:rPr>
              <a:t>IT-</a:t>
            </a:r>
            <a:r>
              <a:rPr lang="kk-KZ" sz="2000" b="1" i="1" dirty="0">
                <a:solidFill>
                  <a:srgbClr val="002060"/>
                </a:solidFill>
              </a:rPr>
              <a:t>технологии в обучении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818324" y="3050077"/>
            <a:ext cx="485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2000" b="1" i="1" dirty="0">
                <a:solidFill>
                  <a:srgbClr val="002060"/>
                </a:solidFill>
              </a:rPr>
              <a:t>Я бы рекомендовал курс данного преподавателя другим студентам</a:t>
            </a:r>
            <a:endParaRPr lang="ru-RU" sz="2000" b="1" i="1" dirty="0">
              <a:solidFill>
                <a:srgbClr val="002060"/>
              </a:solidFill>
              <a:latin typeface="Aria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094885" y="4919130"/>
            <a:ext cx="172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itchFamily="34" charset="0"/>
              </a:rPr>
              <a:t>75 </a:t>
            </a:r>
            <a:r>
              <a:rPr lang="ru-RU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itchFamily="34" charset="0"/>
              </a:rPr>
              <a:t>%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094885" y="2859777"/>
            <a:ext cx="172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itchFamily="34" charset="0"/>
              </a:rPr>
              <a:t>90 %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0077252" y="3840966"/>
            <a:ext cx="172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itchFamily="34" charset="0"/>
              </a:rPr>
              <a:t>80 </a:t>
            </a:r>
            <a:r>
              <a:rPr lang="ru-RU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 pitchFamily="34" charset="0"/>
              </a:rPr>
              <a:t>%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86450" y="1476340"/>
            <a:ext cx="5641370" cy="85690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b="1" spc="50" dirty="0" smtClean="0">
                <a:ln w="11430"/>
                <a:solidFill>
                  <a:srgbClr val="002060"/>
                </a:solidFill>
              </a:rPr>
              <a:t>Результаты анкетирования</a:t>
            </a:r>
            <a:endParaRPr lang="ru-RU" sz="3000" b="1" spc="50" dirty="0">
              <a:ln w="11430"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81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    </a:t>
            </a:r>
            <a:r>
              <a:rPr lang="ru-RU" b="1" i="1" dirty="0" smtClean="0"/>
              <a:t>     </a:t>
            </a:r>
            <a:r>
              <a:rPr lang="en-US" b="1" i="1" dirty="0" smtClean="0"/>
              <a:t> </a:t>
            </a:r>
            <a:r>
              <a:rPr lang="ru-RU" b="1" i="1" dirty="0" smtClean="0"/>
              <a:t>            </a:t>
            </a:r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r>
              <a:rPr lang="ru-RU" b="1" i="1" dirty="0" smtClean="0"/>
              <a:t>                                   БЛАГОДАРЮ  ЗА  ВНИМАНИЕ!</a:t>
            </a:r>
            <a:endParaRPr lang="ru-RU" b="1" i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9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5789" y="188640"/>
            <a:ext cx="8229600" cy="99898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 Повышение квалификации в РИПК СО </a:t>
            </a:r>
            <a:br>
              <a:rPr lang="ru-RU" sz="2800" b="1" dirty="0" smtClean="0"/>
            </a:br>
            <a:r>
              <a:rPr lang="ru-RU" sz="2800" b="1" dirty="0" smtClean="0"/>
              <a:t>дошкольное – среднее – высшее образование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07568" y="1115616"/>
            <a:ext cx="8460432" cy="153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83634" y="1115616"/>
            <a:ext cx="611560" cy="1531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209610" y="1032992"/>
            <a:ext cx="11348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www.ripkso.kz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91744" y="306896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6260057" y="3888273"/>
            <a:ext cx="1614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г</a:t>
            </a:r>
            <a:r>
              <a:rPr lang="kk-KZ" sz="2000" b="1" dirty="0" smtClean="0"/>
              <a:t>.Алматы</a:t>
            </a:r>
          </a:p>
          <a:p>
            <a:pPr algn="ctr"/>
            <a:r>
              <a:rPr lang="kk-KZ" sz="2000" b="1" dirty="0" smtClean="0"/>
              <a:t>РИПКСО РК</a:t>
            </a:r>
            <a:endParaRPr lang="kk-KZ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00247" y="1309991"/>
            <a:ext cx="3645244" cy="50360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 </a:t>
            </a:r>
            <a:r>
              <a:rPr lang="kk-KZ" sz="2000" dirty="0" smtClean="0"/>
              <a:t>2012 </a:t>
            </a:r>
            <a:r>
              <a:rPr lang="en-US" sz="2000" dirty="0" smtClean="0"/>
              <a:t> - </a:t>
            </a:r>
            <a:r>
              <a:rPr lang="kk-KZ" sz="2000" dirty="0" smtClean="0"/>
              <a:t> 2015г</a:t>
            </a:r>
            <a:r>
              <a:rPr lang="ru-RU" sz="2000" dirty="0" smtClean="0"/>
              <a:t>г</a:t>
            </a:r>
            <a:r>
              <a:rPr lang="en-US" sz="2000" dirty="0" smtClean="0"/>
              <a:t> </a:t>
            </a:r>
            <a:r>
              <a:rPr lang="kk-KZ" sz="2000" dirty="0" smtClean="0"/>
              <a:t>.</a:t>
            </a:r>
          </a:p>
          <a:p>
            <a:pPr indent="185738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ППС педагогических </a:t>
            </a:r>
            <a:r>
              <a:rPr lang="ru-RU" sz="2000" dirty="0"/>
              <a:t>специальностей вузов </a:t>
            </a:r>
            <a:r>
              <a:rPr lang="ru-RU" sz="2000" dirty="0" smtClean="0"/>
              <a:t>РК – 2900  слушателей;</a:t>
            </a:r>
          </a:p>
          <a:p>
            <a:pPr algn="just"/>
            <a:endParaRPr lang="ru-RU" sz="2000" dirty="0" smtClean="0"/>
          </a:p>
          <a:p>
            <a:pPr indent="185738" algn="just">
              <a:buFont typeface="Wingdings" panose="05000000000000000000" pitchFamily="2" charset="2"/>
              <a:buChar char="ü"/>
            </a:pPr>
            <a:r>
              <a:rPr lang="ru-RU" sz="2000" dirty="0"/>
              <a:t>У</a:t>
            </a:r>
            <a:r>
              <a:rPr lang="ru-RU" sz="2000" dirty="0" smtClean="0"/>
              <a:t>чителя школ по уровневым программам (</a:t>
            </a:r>
            <a:r>
              <a:rPr lang="ru-RU" sz="2000" dirty="0"/>
              <a:t>второй уровень)  </a:t>
            </a:r>
            <a:r>
              <a:rPr lang="ru-RU" sz="2000" dirty="0" smtClean="0"/>
              <a:t>АОО </a:t>
            </a:r>
            <a:r>
              <a:rPr lang="ru-RU" sz="2000" dirty="0"/>
              <a:t>«НИШ» </a:t>
            </a:r>
            <a:r>
              <a:rPr lang="ru-RU" sz="2000" dirty="0" smtClean="0"/>
              <a:t>и Кембриджского Университета – 5578 слушателей.</a:t>
            </a:r>
          </a:p>
          <a:p>
            <a:pPr algn="just"/>
            <a:endParaRPr lang="ru-RU" sz="2000" dirty="0" smtClean="0"/>
          </a:p>
          <a:p>
            <a:pPr indent="185738" algn="just">
              <a:buFont typeface="Wingdings" panose="05000000000000000000" pitchFamily="2" charset="2"/>
              <a:buChar char="ü"/>
            </a:pPr>
            <a:r>
              <a:rPr lang="kk-KZ" sz="2000" dirty="0" smtClean="0"/>
              <a:t>Краткосрочные курсы для руководящих работников   (директора, завучи и др.) – 11657 </a:t>
            </a:r>
            <a:r>
              <a:rPr lang="ru-RU" sz="2000" dirty="0" smtClean="0"/>
              <a:t>слушателей.</a:t>
            </a:r>
            <a:endParaRPr lang="ru-RU" sz="2000" dirty="0"/>
          </a:p>
          <a:p>
            <a:pPr indent="185738" algn="just"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algn="just"/>
            <a:r>
              <a:rPr lang="kk-KZ" sz="2000" b="1" dirty="0" smtClean="0"/>
              <a:t>ВСЕГО: 20278 слушателей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76875" y="3438292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67032" y="3443724"/>
            <a:ext cx="1161733" cy="2989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Карагандинская </a:t>
            </a:r>
          </a:p>
          <a:p>
            <a:pPr algn="ctr"/>
            <a:r>
              <a:rPr lang="kk-KZ" sz="1000" b="1" dirty="0" smtClean="0"/>
              <a:t>обл.</a:t>
            </a:r>
            <a:endParaRPr lang="ru-RU" sz="10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04405" y="2994378"/>
            <a:ext cx="1191119" cy="259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З-Казахстанская обл.</a:t>
            </a:r>
            <a:endParaRPr lang="ru-RU" sz="10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98718" y="3384650"/>
            <a:ext cx="1058883" cy="366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Актюбинская обл.</a:t>
            </a:r>
            <a:endParaRPr lang="ru-RU" sz="10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15564" y="2226295"/>
            <a:ext cx="1332589" cy="259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Костанайская обл.</a:t>
            </a:r>
            <a:endParaRPr lang="ru-RU" sz="10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67298" y="2379146"/>
            <a:ext cx="961467" cy="2587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Акмолинская обл.</a:t>
            </a:r>
            <a:endParaRPr lang="ru-RU" sz="10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86299" y="1860650"/>
            <a:ext cx="1114425" cy="259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С-Казахстанская обл.</a:t>
            </a:r>
            <a:endParaRPr lang="ru-RU" sz="10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105525" y="2119897"/>
            <a:ext cx="1162174" cy="2592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Павлодарская обл.</a:t>
            </a:r>
            <a:endParaRPr lang="ru-RU" sz="10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112714" y="2637944"/>
            <a:ext cx="1187533" cy="3917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В-Казахстанская обл.</a:t>
            </a:r>
            <a:endParaRPr lang="ru-RU" sz="10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246909" y="3531219"/>
            <a:ext cx="1115292" cy="2968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Атырауская обл.</a:t>
            </a:r>
            <a:endParaRPr lang="ru-RU" sz="10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750963" y="5076674"/>
            <a:ext cx="1277801" cy="3503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Ю-Казахстанская обл.</a:t>
            </a:r>
            <a:endParaRPr lang="ru-RU" sz="1000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15564" y="4223058"/>
            <a:ext cx="1190554" cy="259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Кызылординская</a:t>
            </a:r>
          </a:p>
          <a:p>
            <a:pPr algn="ctr"/>
            <a:r>
              <a:rPr lang="kk-KZ" sz="1000" b="1" dirty="0"/>
              <a:t>о</a:t>
            </a:r>
            <a:r>
              <a:rPr lang="kk-KZ" sz="1000" b="1" dirty="0" smtClean="0"/>
              <a:t>бл.</a:t>
            </a:r>
            <a:endParaRPr lang="ru-RU" sz="10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243512" y="4364984"/>
            <a:ext cx="970090" cy="359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Жамбылская</a:t>
            </a:r>
          </a:p>
          <a:p>
            <a:pPr algn="ctr"/>
            <a:r>
              <a:rPr lang="kk-KZ" sz="1000" b="1" dirty="0"/>
              <a:t>о</a:t>
            </a:r>
            <a:r>
              <a:rPr lang="kk-KZ" sz="1000" b="1" dirty="0" smtClean="0"/>
              <a:t>бл.</a:t>
            </a:r>
            <a:endParaRPr lang="ru-RU" sz="1000" b="1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5888438" y="2637943"/>
            <a:ext cx="1178737" cy="1190082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8" idx="3"/>
          </p:cNvCxnSpPr>
          <p:nvPr/>
        </p:nvCxnSpPr>
        <p:spPr>
          <a:xfrm>
            <a:off x="6213602" y="4544583"/>
            <a:ext cx="396748" cy="0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657600" y="3643898"/>
            <a:ext cx="2723664" cy="498120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381264" y="2379146"/>
            <a:ext cx="886435" cy="1448879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54" idx="1"/>
          </p:cNvCxnSpPr>
          <p:nvPr/>
        </p:nvCxnSpPr>
        <p:spPr>
          <a:xfrm>
            <a:off x="2358389" y="3750746"/>
            <a:ext cx="3901668" cy="491470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279347" y="3094723"/>
            <a:ext cx="4158437" cy="945950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800724" y="3750746"/>
            <a:ext cx="809626" cy="245735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4847036" y="2134320"/>
            <a:ext cx="2076278" cy="1763972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>
            <a:off x="7392145" y="3029738"/>
            <a:ext cx="565146" cy="760730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V="1">
            <a:off x="5466155" y="4748560"/>
            <a:ext cx="1388071" cy="328114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27" idx="3"/>
          </p:cNvCxnSpPr>
          <p:nvPr/>
        </p:nvCxnSpPr>
        <p:spPr>
          <a:xfrm flipV="1">
            <a:off x="4706118" y="4338083"/>
            <a:ext cx="1675146" cy="14599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4736758" y="2864754"/>
            <a:ext cx="1151680" cy="259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FF0000"/>
                </a:solidFill>
              </a:rPr>
              <a:t>г.Астана</a:t>
            </a:r>
            <a:endParaRPr lang="ru-RU" sz="1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ocuments\5064166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80" y="1469258"/>
            <a:ext cx="8016468" cy="5199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5574145" y="4434630"/>
            <a:ext cx="1614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2000" b="1" dirty="0" smtClean="0"/>
          </a:p>
          <a:p>
            <a:pPr algn="ctr"/>
            <a:r>
              <a:rPr lang="kk-KZ" sz="2000" b="1" dirty="0" smtClean="0"/>
              <a:t>РИПКСО РК</a:t>
            </a:r>
            <a:endParaRPr lang="kk-KZ" sz="2000" b="1" dirty="0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4793129" y="3744559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4486431" y="3519073"/>
            <a:ext cx="1161733" cy="2989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Карагандинская </a:t>
            </a:r>
          </a:p>
          <a:p>
            <a:pPr algn="ctr"/>
            <a:r>
              <a:rPr lang="kk-KZ" sz="1000" b="1" dirty="0" smtClean="0"/>
              <a:t>обл.</a:t>
            </a:r>
            <a:endParaRPr lang="ru-RU" sz="1000" b="1" dirty="0"/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420659" y="3300644"/>
            <a:ext cx="1191119" cy="3432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З-Казахстанская обл.</a:t>
            </a:r>
            <a:endParaRPr lang="ru-RU" sz="1000" b="1" dirty="0"/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1914972" y="3690917"/>
            <a:ext cx="1058883" cy="366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Актюбинская обл.</a:t>
            </a:r>
            <a:endParaRPr lang="ru-RU" sz="1000" b="1" dirty="0"/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2559881" y="2736720"/>
            <a:ext cx="1332589" cy="259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Костанайская обл.</a:t>
            </a:r>
            <a:endParaRPr lang="ru-RU" sz="1000" b="1" dirty="0"/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4428396" y="2619588"/>
            <a:ext cx="961467" cy="2587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Акмолинская обл.</a:t>
            </a:r>
            <a:endParaRPr lang="ru-RU" sz="1000" b="1" dirty="0"/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4002553" y="2166917"/>
            <a:ext cx="1114425" cy="259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С-Казахстанская обл.</a:t>
            </a:r>
            <a:endParaRPr lang="ru-RU" sz="1000" b="1" dirty="0"/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5457087" y="2685413"/>
            <a:ext cx="1162174" cy="2592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Павлодарская обл.</a:t>
            </a:r>
            <a:endParaRPr lang="ru-RU" sz="1000" b="1" dirty="0"/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600855" y="4040673"/>
            <a:ext cx="1115292" cy="2968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Атырауская обл.</a:t>
            </a:r>
            <a:endParaRPr lang="ru-RU" sz="1000" b="1" dirty="0"/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4001266" y="5557015"/>
            <a:ext cx="1277801" cy="3503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Ю-Казахстанская обл.</a:t>
            </a:r>
            <a:endParaRPr lang="ru-RU" sz="1000" b="1" dirty="0"/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2865470" y="4788573"/>
            <a:ext cx="1190554" cy="259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Кызылординская</a:t>
            </a:r>
          </a:p>
          <a:p>
            <a:pPr algn="ctr"/>
            <a:r>
              <a:rPr lang="kk-KZ" sz="1000" b="1" dirty="0"/>
              <a:t>о</a:t>
            </a:r>
            <a:r>
              <a:rPr lang="kk-KZ" sz="1000" b="1" dirty="0" smtClean="0"/>
              <a:t>бл.</a:t>
            </a:r>
            <a:endParaRPr lang="ru-RU" sz="1000" b="1" dirty="0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4582253" y="5081074"/>
            <a:ext cx="970090" cy="359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Жамбылская</a:t>
            </a:r>
          </a:p>
          <a:p>
            <a:pPr algn="ctr"/>
            <a:r>
              <a:rPr lang="kk-KZ" sz="1000" b="1" dirty="0"/>
              <a:t>о</a:t>
            </a:r>
            <a:r>
              <a:rPr lang="kk-KZ" sz="1000" b="1" dirty="0" smtClean="0"/>
              <a:t>бл.</a:t>
            </a:r>
            <a:endParaRPr lang="ru-RU" sz="1000" b="1" dirty="0"/>
          </a:p>
        </p:txBody>
      </p:sp>
      <p:cxnSp>
        <p:nvCxnSpPr>
          <p:cNvPr id="96" name="Прямая со стрелкой 95"/>
          <p:cNvCxnSpPr/>
          <p:nvPr/>
        </p:nvCxnSpPr>
        <p:spPr>
          <a:xfrm>
            <a:off x="5243511" y="2909935"/>
            <a:ext cx="1168465" cy="1455049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flipV="1">
            <a:off x="5246457" y="4999508"/>
            <a:ext cx="482100" cy="73126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2973854" y="3950165"/>
            <a:ext cx="2754703" cy="645994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5773111" y="2909935"/>
            <a:ext cx="759067" cy="1435447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>
            <a:stCxn id="92" idx="3"/>
          </p:cNvCxnSpPr>
          <p:nvPr/>
        </p:nvCxnSpPr>
        <p:spPr>
          <a:xfrm>
            <a:off x="1716147" y="4189076"/>
            <a:ext cx="3875797" cy="482175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>
            <a:off x="1595601" y="3400990"/>
            <a:ext cx="4315697" cy="1081316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5300150" y="3831471"/>
            <a:ext cx="959907" cy="603159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>
            <a:stCxn id="113" idx="2"/>
          </p:cNvCxnSpPr>
          <p:nvPr/>
        </p:nvCxnSpPr>
        <p:spPr>
          <a:xfrm flipH="1">
            <a:off x="6599832" y="3954339"/>
            <a:ext cx="588550" cy="422507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 flipV="1">
            <a:off x="4838848" y="5142516"/>
            <a:ext cx="1072450" cy="414499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>
            <a:endCxn id="83" idx="1"/>
          </p:cNvCxnSpPr>
          <p:nvPr/>
        </p:nvCxnSpPr>
        <p:spPr>
          <a:xfrm flipV="1">
            <a:off x="4078892" y="4788573"/>
            <a:ext cx="1495253" cy="146037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Скругленный прямоугольник 106"/>
          <p:cNvSpPr/>
          <p:nvPr/>
        </p:nvSpPr>
        <p:spPr>
          <a:xfrm>
            <a:off x="4183286" y="2995968"/>
            <a:ext cx="1151680" cy="259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Clr>
                <a:srgbClr val="FF0000"/>
              </a:buClr>
              <a:buSzPct val="168000"/>
              <a:buFont typeface="Arial" panose="020B0604020202020204" pitchFamily="34" charset="0"/>
              <a:buChar char="•"/>
            </a:pPr>
            <a:r>
              <a:rPr lang="kk-KZ" sz="1400" b="1" dirty="0" smtClean="0">
                <a:solidFill>
                  <a:srgbClr val="FF0000"/>
                </a:solidFill>
              </a:rPr>
              <a:t>г.Астана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108" name="Прямая со стрелкой 107"/>
          <p:cNvCxnSpPr/>
          <p:nvPr/>
        </p:nvCxnSpPr>
        <p:spPr>
          <a:xfrm>
            <a:off x="5204692" y="3255216"/>
            <a:ext cx="1136838" cy="1084660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>
            <a:off x="2958330" y="3015610"/>
            <a:ext cx="3154940" cy="1414553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Скругленный прямоугольник 109"/>
          <p:cNvSpPr/>
          <p:nvPr/>
        </p:nvSpPr>
        <p:spPr>
          <a:xfrm>
            <a:off x="1181100" y="5131049"/>
            <a:ext cx="1114424" cy="259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Мангыстауская</a:t>
            </a:r>
          </a:p>
          <a:p>
            <a:pPr algn="ctr"/>
            <a:r>
              <a:rPr lang="kk-KZ" sz="1000" b="1" dirty="0"/>
              <a:t>о</a:t>
            </a:r>
            <a:r>
              <a:rPr lang="kk-KZ" sz="1000" b="1" dirty="0" smtClean="0"/>
              <a:t>бл.</a:t>
            </a:r>
            <a:endParaRPr lang="ru-RU" sz="1000" b="1" dirty="0"/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6532178" y="3542398"/>
            <a:ext cx="1312407" cy="4119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/>
              <a:t>В-Казахстанская обл.</a:t>
            </a:r>
            <a:endParaRPr lang="ru-RU" sz="1000" b="1" dirty="0"/>
          </a:p>
        </p:txBody>
      </p:sp>
      <p:cxnSp>
        <p:nvCxnSpPr>
          <p:cNvPr id="134" name="Прямая со стрелкой 133"/>
          <p:cNvCxnSpPr/>
          <p:nvPr/>
        </p:nvCxnSpPr>
        <p:spPr>
          <a:xfrm flipV="1">
            <a:off x="2295524" y="4912617"/>
            <a:ext cx="3296420" cy="350661"/>
          </a:xfrm>
          <a:prstGeom prst="straightConnector1">
            <a:avLst/>
          </a:prstGeom>
          <a:ln w="1905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31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4" grpId="0"/>
      <p:bldP spid="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680" y="1"/>
            <a:ext cx="11694160" cy="100584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Системность. Слушатели всех уровней образования.  </a:t>
            </a:r>
            <a:br>
              <a:rPr lang="ru-RU" sz="2800" b="1" dirty="0" smtClean="0"/>
            </a:br>
            <a:endParaRPr lang="ru-RU" sz="2800" b="1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73591786"/>
              </p:ext>
            </p:extLst>
          </p:nvPr>
        </p:nvGraphicFramePr>
        <p:xfrm>
          <a:off x="912991" y="1005841"/>
          <a:ext cx="10345559" cy="2452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311175"/>
              </p:ext>
            </p:extLst>
          </p:nvPr>
        </p:nvGraphicFramePr>
        <p:xfrm>
          <a:off x="1307954" y="3528390"/>
          <a:ext cx="4526316" cy="3438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9373436"/>
              </p:ext>
            </p:extLst>
          </p:nvPr>
        </p:nvGraphicFramePr>
        <p:xfrm>
          <a:off x="7381983" y="3015873"/>
          <a:ext cx="4676273" cy="3973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2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680" y="845574"/>
            <a:ext cx="11694160" cy="63909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Обучение в РИПКСО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0573" y="970283"/>
            <a:ext cx="9765486" cy="496529"/>
          </a:xfrm>
        </p:spPr>
        <p:txBody>
          <a:bodyPr/>
          <a:lstStyle/>
          <a:p>
            <a:r>
              <a:rPr lang="ru-RU" b="1" dirty="0" smtClean="0"/>
              <a:t> </a:t>
            </a:r>
            <a:endParaRPr lang="ru-RU" b="1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728664941"/>
              </p:ext>
            </p:extLst>
          </p:nvPr>
        </p:nvGraphicFramePr>
        <p:xfrm>
          <a:off x="1405270" y="1083028"/>
          <a:ext cx="10522570" cy="4611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8875018" y="1402156"/>
            <a:ext cx="1502590" cy="8228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On-line</a:t>
            </a:r>
            <a:r>
              <a:rPr lang="ru-RU" sz="1600" b="1" dirty="0" smtClean="0"/>
              <a:t> обучение </a:t>
            </a:r>
            <a:r>
              <a:rPr lang="en-US" sz="1600" b="1" dirty="0" smtClean="0"/>
              <a:t> </a:t>
            </a:r>
            <a:endParaRPr lang="ru-RU" sz="16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372798" y="1402156"/>
            <a:ext cx="1555042" cy="8228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Обучение «</a:t>
            </a:r>
            <a:r>
              <a:rPr lang="en-US" sz="1600" b="1" dirty="0" smtClean="0"/>
              <a:t>face-to-face</a:t>
            </a:r>
            <a:r>
              <a:rPr lang="ru-RU" sz="1600" b="1" dirty="0" smtClean="0"/>
              <a:t>»</a:t>
            </a:r>
            <a:endParaRPr lang="ru-RU" sz="16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875018" y="2442581"/>
            <a:ext cx="1497780" cy="8472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Тестируя – обучать </a:t>
            </a:r>
            <a:endParaRPr lang="ru-RU" sz="16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53555" y="5595043"/>
            <a:ext cx="1880171" cy="99588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Мастер-классы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40595" y="5595043"/>
            <a:ext cx="1884482" cy="99588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Дискуссионные площадки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506764" y="5595043"/>
            <a:ext cx="1845466" cy="99588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 Кейсы и проекты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7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SMART </a:t>
            </a:r>
            <a:r>
              <a:rPr lang="ru-RU" sz="2800" dirty="0" smtClean="0"/>
              <a:t>система дистанционного обучения РИПК СО 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381410"/>
              </p:ext>
            </p:extLst>
          </p:nvPr>
        </p:nvGraphicFramePr>
        <p:xfrm>
          <a:off x="705677" y="1480930"/>
          <a:ext cx="11032435" cy="5377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/>
              <a:t>Полиязычная</a:t>
            </a:r>
            <a:r>
              <a:rPr lang="ru-RU" sz="2800" b="1" dirty="0"/>
              <a:t> составляющая Программы в разрезе 2012-2014 гг.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6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391479"/>
            <a:ext cx="8160026" cy="51485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96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6740" y="216039"/>
            <a:ext cx="8330929" cy="6224518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43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593694013"/>
              </p:ext>
            </p:extLst>
          </p:nvPr>
        </p:nvGraphicFramePr>
        <p:xfrm>
          <a:off x="1058606" y="895350"/>
          <a:ext cx="10307483" cy="4819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688054" y="118334"/>
            <a:ext cx="6003664" cy="6471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Эффекты программы</a:t>
            </a:r>
            <a:endParaRPr lang="ru-RU" sz="2800" b="1" dirty="0"/>
          </a:p>
        </p:txBody>
      </p:sp>
      <p:sp>
        <p:nvSpPr>
          <p:cNvPr id="2" name="TextBox 1"/>
          <p:cNvSpPr txBox="1"/>
          <p:nvPr/>
        </p:nvSpPr>
        <p:spPr>
          <a:xfrm flipH="1">
            <a:off x="1162048" y="5146929"/>
            <a:ext cx="9982201" cy="1477328"/>
          </a:xfrm>
          <a:prstGeom prst="rect">
            <a:avLst/>
          </a:prstGeom>
          <a:noFill/>
          <a:ln w="317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kk-KZ" sz="2400" b="1" dirty="0" smtClean="0">
                <a:solidFill>
                  <a:srgbClr val="002060"/>
                </a:solidFill>
              </a:rPr>
              <a:t>Предложение :  </a:t>
            </a:r>
            <a:r>
              <a:rPr lang="ru-RU" sz="2400" dirty="0" smtClean="0">
                <a:solidFill>
                  <a:srgbClr val="002060"/>
                </a:solidFill>
              </a:rPr>
              <a:t>преподавателей, прошедших обучение  за рубежом  и получившим два сертификата,  на уровне вуза</a:t>
            </a:r>
            <a:r>
              <a:rPr lang="en-US" sz="2400" dirty="0" smtClean="0">
                <a:solidFill>
                  <a:srgbClr val="002060"/>
                </a:solidFill>
              </a:rPr>
              <a:t>/</a:t>
            </a:r>
            <a:r>
              <a:rPr lang="ru-RU" sz="2400" dirty="0" smtClean="0">
                <a:solidFill>
                  <a:srgbClr val="002060"/>
                </a:solidFill>
              </a:rPr>
              <a:t>региона проводить дальнейший </a:t>
            </a:r>
            <a:r>
              <a:rPr lang="ru-RU" sz="2400" dirty="0" err="1" smtClean="0">
                <a:solidFill>
                  <a:srgbClr val="002060"/>
                </a:solidFill>
              </a:rPr>
              <a:t>коучинг</a:t>
            </a:r>
            <a:r>
              <a:rPr lang="ru-RU" sz="2400" dirty="0" smtClean="0">
                <a:solidFill>
                  <a:srgbClr val="002060"/>
                </a:solidFill>
              </a:rPr>
              <a:t>, консультации, тренинги в вузе, регионе.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6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80216" y="736526"/>
            <a:ext cx="9920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>
              <a:effectLst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091511281"/>
              </p:ext>
            </p:extLst>
          </p:nvPr>
        </p:nvGraphicFramePr>
        <p:xfrm>
          <a:off x="1364327" y="736526"/>
          <a:ext cx="9736638" cy="5907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364326" y="251694"/>
            <a:ext cx="8246018" cy="3589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/>
              <a:t>Обратная связь; </a:t>
            </a:r>
            <a:r>
              <a:rPr lang="ru-RU" sz="2800" b="1" dirty="0" err="1"/>
              <a:t>П</a:t>
            </a:r>
            <a:r>
              <a:rPr lang="ru-RU" sz="2800" b="1" dirty="0" err="1" smtClean="0"/>
              <a:t>осткурсовая</a:t>
            </a:r>
            <a:r>
              <a:rPr lang="ru-RU" sz="2800" b="1" dirty="0" smtClean="0"/>
              <a:t> поддержка </a:t>
            </a:r>
            <a:endParaRPr lang="ru-RU" sz="28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5A99-82B9-46BF-A98D-53940402447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26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1033</TotalTime>
  <Words>604</Words>
  <Application>Microsoft Office PowerPoint</Application>
  <PresentationFormat>Широкоэкранный</PresentationFormat>
  <Paragraphs>152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</vt:lpstr>
      <vt:lpstr>Arial</vt:lpstr>
      <vt:lpstr>Calibri</vt:lpstr>
      <vt:lpstr>Calibri Light</vt:lpstr>
      <vt:lpstr>Impact</vt:lpstr>
      <vt:lpstr>Times New Roman</vt:lpstr>
      <vt:lpstr>Wingdings</vt:lpstr>
      <vt:lpstr>Тема Office</vt:lpstr>
      <vt:lpstr>Министерство образования и науки Республики Казахстан   ФАО НЦПК «Өрлеу» Республиканский институт повышения  квалификации руководящих и научно-педагогических работников  системы образования РК (РИПК СО)  </vt:lpstr>
      <vt:lpstr> Повышение квалификации в РИПК СО  дошкольное – среднее – высшее образование</vt:lpstr>
      <vt:lpstr>   Системность. Слушатели всех уровней образования.   </vt:lpstr>
      <vt:lpstr> Обучение в РИПКСО </vt:lpstr>
      <vt:lpstr>SMART система дистанционного обучения РИПК СО </vt:lpstr>
      <vt:lpstr>Полиязычная составляющая Программы в разрезе 2012-2014 гг.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Gulnar</dc:creator>
  <cp:lastModifiedBy>admin</cp:lastModifiedBy>
  <cp:revision>110</cp:revision>
  <cp:lastPrinted>2015-04-24T07:54:07Z</cp:lastPrinted>
  <dcterms:created xsi:type="dcterms:W3CDTF">2015-04-03T10:00:47Z</dcterms:created>
  <dcterms:modified xsi:type="dcterms:W3CDTF">2015-04-24T08:27:16Z</dcterms:modified>
</cp:coreProperties>
</file>